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</p:sldMasterIdLst>
  <p:sldIdLst>
    <p:sldId id="256" r:id="rId3"/>
    <p:sldId id="271" r:id="rId4"/>
    <p:sldId id="257" r:id="rId5"/>
    <p:sldId id="272" r:id="rId6"/>
    <p:sldId id="258" r:id="rId7"/>
    <p:sldId id="273" r:id="rId8"/>
    <p:sldId id="274" r:id="rId9"/>
    <p:sldId id="275" r:id="rId10"/>
    <p:sldId id="269" r:id="rId11"/>
    <p:sldId id="263" r:id="rId12"/>
    <p:sldId id="264" r:id="rId13"/>
    <p:sldId id="265" r:id="rId14"/>
    <p:sldId id="267" r:id="rId15"/>
    <p:sldId id="266" r:id="rId16"/>
    <p:sldId id="26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72377-0E47-46ED-FBFD-E838859FA92E}" v="24" dt="2023-09-17T02:03:33.996"/>
    <p1510:client id="{0A341FFE-C050-6473-10BA-BCD7A72267EE}" v="62" dt="2023-09-16T14:37:05.164"/>
    <p1510:client id="{274869D7-18CC-90D9-AD8D-250A355DA205}" v="4" dt="2023-09-16T22:45:16.461"/>
    <p1510:client id="{2BC29B8F-0D1C-E855-9CDC-335DA38E643B}" v="3" dt="2023-09-18T00:47:53.556"/>
    <p1510:client id="{38064E6A-9C9C-D8F8-8C75-1D20FDB4AEF6}" v="22" dt="2023-09-17T02:18:36.649"/>
    <p1510:client id="{4E7EE3C4-001B-CC0B-A9B2-8CEC1D4144DE}" v="14" dt="2023-09-16T15:48:19.774"/>
    <p1510:client id="{85C08048-0244-FF9A-8120-F76CECC1C57C}" v="19" dt="2023-09-17T02:49:18.270"/>
    <p1510:client id="{A429C727-60F4-CB8E-1ED8-761C3E136E6C}" v="215" dt="2023-09-16T22:53:42.614"/>
    <p1510:client id="{AE3F403A-6831-8265-0003-4A7A15E5EC9A}" v="107" dt="2023-09-17T20:56:41.046"/>
    <p1510:client id="{B4BAE5D9-75B5-7493-1F61-CB753D61CE3E}" v="1313" dt="2023-09-17T18:04:06.325"/>
    <p1510:client id="{D88C549C-BD28-981D-B113-EFEAC9387007}" v="1" dt="2023-09-16T15:03:34.015"/>
    <p1510:client id="{DFFB8549-611C-84A1-9422-498530011F1C}" v="37" dt="2023-09-16T16:45:31.491"/>
    <p1510:client id="{ECFD436F-29AF-43A5-4CB1-D4CB3C0E065E}" v="23" dt="2023-09-17T02:22:17.747"/>
    <p1510:client id="{FB69D404-8C43-B6CA-692C-DD07B8B5593B}" v="135" dt="2023-09-17T03:35:00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Ernesto Fuentes Gonzalez" userId="S::jfuentesgonzale1@ncstudents.niagaracollege.ca::f1212ac1-fecf-4872-9a69-743224eaa170" providerId="AD" clId="Web-{A429C727-60F4-CB8E-1ED8-761C3E136E6C}"/>
    <pc:docChg chg="modSld">
      <pc:chgData name="Jorge Ernesto Fuentes Gonzalez" userId="S::jfuentesgonzale1@ncstudents.niagaracollege.ca::f1212ac1-fecf-4872-9a69-743224eaa170" providerId="AD" clId="Web-{A429C727-60F4-CB8E-1ED8-761C3E136E6C}" dt="2023-09-16T22:53:42.426" v="213" actId="20577"/>
      <pc:docMkLst>
        <pc:docMk/>
      </pc:docMkLst>
      <pc:sldChg chg="modSp">
        <pc:chgData name="Jorge Ernesto Fuentes Gonzalez" userId="S::jfuentesgonzale1@ncstudents.niagaracollege.ca::f1212ac1-fecf-4872-9a69-743224eaa170" providerId="AD" clId="Web-{A429C727-60F4-CB8E-1ED8-761C3E136E6C}" dt="2023-09-16T22:53:42.426" v="213" actId="20577"/>
        <pc:sldMkLst>
          <pc:docMk/>
          <pc:sldMk cId="1897728805" sldId="262"/>
        </pc:sldMkLst>
        <pc:spChg chg="mod">
          <ac:chgData name="Jorge Ernesto Fuentes Gonzalez" userId="S::jfuentesgonzale1@ncstudents.niagaracollege.ca::f1212ac1-fecf-4872-9a69-743224eaa170" providerId="AD" clId="Web-{A429C727-60F4-CB8E-1ED8-761C3E136E6C}" dt="2023-09-16T22:53:42.426" v="213" actId="20577"/>
          <ac:spMkLst>
            <pc:docMk/>
            <pc:sldMk cId="1897728805" sldId="262"/>
            <ac:spMk id="3" creationId="{EE921A75-1756-7B3D-9F66-970ACC8F80FF}"/>
          </ac:spMkLst>
        </pc:spChg>
      </pc:sldChg>
    </pc:docChg>
  </pc:docChgLst>
  <pc:docChgLst>
    <pc:chgData name="Jorge Ernesto Fuentes Gonzalez" userId="S::jfuentesgonzale1@ncstudents.niagaracollege.ca::f1212ac1-fecf-4872-9a69-743224eaa170" providerId="AD" clId="Web-{ECFD436F-29AF-43A5-4CB1-D4CB3C0E065E}"/>
    <pc:docChg chg="modSld">
      <pc:chgData name="Jorge Ernesto Fuentes Gonzalez" userId="S::jfuentesgonzale1@ncstudents.niagaracollege.ca::f1212ac1-fecf-4872-9a69-743224eaa170" providerId="AD" clId="Web-{ECFD436F-29AF-43A5-4CB1-D4CB3C0E065E}" dt="2023-09-17T02:22:17.747" v="21" actId="1076"/>
      <pc:docMkLst>
        <pc:docMk/>
      </pc:docMkLst>
      <pc:sldChg chg="addSp delSp modSp">
        <pc:chgData name="Jorge Ernesto Fuentes Gonzalez" userId="S::jfuentesgonzale1@ncstudents.niagaracollege.ca::f1212ac1-fecf-4872-9a69-743224eaa170" providerId="AD" clId="Web-{ECFD436F-29AF-43A5-4CB1-D4CB3C0E065E}" dt="2023-09-17T02:22:17.747" v="21" actId="1076"/>
        <pc:sldMkLst>
          <pc:docMk/>
          <pc:sldMk cId="1464006418" sldId="265"/>
        </pc:sldMkLst>
        <pc:spChg chg="add del mod">
          <ac:chgData name="Jorge Ernesto Fuentes Gonzalez" userId="S::jfuentesgonzale1@ncstudents.niagaracollege.ca::f1212ac1-fecf-4872-9a69-743224eaa170" providerId="AD" clId="Web-{ECFD436F-29AF-43A5-4CB1-D4CB3C0E065E}" dt="2023-09-17T02:21:58.153" v="11"/>
          <ac:spMkLst>
            <pc:docMk/>
            <pc:sldMk cId="1464006418" sldId="265"/>
            <ac:spMk id="3" creationId="{F9F38311-C9CC-A0DA-5FC3-D5CC4620C0B9}"/>
          </ac:spMkLst>
        </pc:spChg>
        <pc:spChg chg="mod">
          <ac:chgData name="Jorge Ernesto Fuentes Gonzalez" userId="S::jfuentesgonzale1@ncstudents.niagaracollege.ca::f1212ac1-fecf-4872-9a69-743224eaa170" providerId="AD" clId="Web-{ECFD436F-29AF-43A5-4CB1-D4CB3C0E065E}" dt="2023-09-17T02:22:03.293" v="13" actId="1076"/>
          <ac:spMkLst>
            <pc:docMk/>
            <pc:sldMk cId="1464006418" sldId="265"/>
            <ac:spMk id="5" creationId="{FD80480D-F788-2524-FCD3-C7295CCF02A4}"/>
          </ac:spMkLst>
        </pc:spChg>
        <pc:picChg chg="mod">
          <ac:chgData name="Jorge Ernesto Fuentes Gonzalez" userId="S::jfuentesgonzale1@ncstudents.niagaracollege.ca::f1212ac1-fecf-4872-9a69-743224eaa170" providerId="AD" clId="Web-{ECFD436F-29AF-43A5-4CB1-D4CB3C0E065E}" dt="2023-09-17T02:21:59.981" v="12" actId="1076"/>
          <ac:picMkLst>
            <pc:docMk/>
            <pc:sldMk cId="1464006418" sldId="265"/>
            <ac:picMk id="4" creationId="{C6603F11-C7FB-B708-F8EC-11078E0F97BE}"/>
          </ac:picMkLst>
        </pc:picChg>
        <pc:picChg chg="add mod">
          <ac:chgData name="Jorge Ernesto Fuentes Gonzalez" userId="S::jfuentesgonzale1@ncstudents.niagaracollege.ca::f1212ac1-fecf-4872-9a69-743224eaa170" providerId="AD" clId="Web-{ECFD436F-29AF-43A5-4CB1-D4CB3C0E065E}" dt="2023-09-17T02:22:17.747" v="21" actId="1076"/>
          <ac:picMkLst>
            <pc:docMk/>
            <pc:sldMk cId="1464006418" sldId="265"/>
            <ac:picMk id="6" creationId="{8730FBB1-9780-8B82-550B-FF314B6AABBC}"/>
          </ac:picMkLst>
        </pc:picChg>
        <pc:picChg chg="mod">
          <ac:chgData name="Jorge Ernesto Fuentes Gonzalez" userId="S::jfuentesgonzale1@ncstudents.niagaracollege.ca::f1212ac1-fecf-4872-9a69-743224eaa170" providerId="AD" clId="Web-{ECFD436F-29AF-43A5-4CB1-D4CB3C0E065E}" dt="2023-09-17T02:22:04.762" v="14" actId="1076"/>
          <ac:picMkLst>
            <pc:docMk/>
            <pc:sldMk cId="1464006418" sldId="265"/>
            <ac:picMk id="1026" creationId="{782D8075-E6B6-8E59-7053-10F239A6E8E1}"/>
          </ac:picMkLst>
        </pc:picChg>
        <pc:picChg chg="mod">
          <ac:chgData name="Jorge Ernesto Fuentes Gonzalez" userId="S::jfuentesgonzale1@ncstudents.niagaracollege.ca::f1212ac1-fecf-4872-9a69-743224eaa170" providerId="AD" clId="Web-{ECFD436F-29AF-43A5-4CB1-D4CB3C0E065E}" dt="2023-09-17T02:22:10.715" v="18" actId="1076"/>
          <ac:picMkLst>
            <pc:docMk/>
            <pc:sldMk cId="1464006418" sldId="265"/>
            <ac:picMk id="1028" creationId="{15B63BBD-C784-19A2-C47C-406D12090D3D}"/>
          </ac:picMkLst>
        </pc:picChg>
        <pc:picChg chg="mod">
          <ac:chgData name="Jorge Ernesto Fuentes Gonzalez" userId="S::jfuentesgonzale1@ncstudents.niagaracollege.ca::f1212ac1-fecf-4872-9a69-743224eaa170" providerId="AD" clId="Web-{ECFD436F-29AF-43A5-4CB1-D4CB3C0E065E}" dt="2023-09-17T02:22:09.762" v="17" actId="1076"/>
          <ac:picMkLst>
            <pc:docMk/>
            <pc:sldMk cId="1464006418" sldId="265"/>
            <ac:picMk id="1030" creationId="{10BAE62C-FEA2-67F1-0DAB-DDF881BFA3F7}"/>
          </ac:picMkLst>
        </pc:picChg>
      </pc:sldChg>
    </pc:docChg>
  </pc:docChgLst>
  <pc:docChgLst>
    <pc:chgData name="Jorge Ernesto Fuentes Gonzalez" userId="S::jfuentesgonzale1@ncstudents.niagaracollege.ca::f1212ac1-fecf-4872-9a69-743224eaa170" providerId="AD" clId="Web-{FB69D404-8C43-B6CA-692C-DD07B8B5593B}"/>
    <pc:docChg chg="modSld">
      <pc:chgData name="Jorge Ernesto Fuentes Gonzalez" userId="S::jfuentesgonzale1@ncstudents.niagaracollege.ca::f1212ac1-fecf-4872-9a69-743224eaa170" providerId="AD" clId="Web-{FB69D404-8C43-B6CA-692C-DD07B8B5593B}" dt="2023-09-17T03:35:00.472" v="134"/>
      <pc:docMkLst>
        <pc:docMk/>
      </pc:docMkLst>
      <pc:sldChg chg="addSp delSp modSp">
        <pc:chgData name="Jorge Ernesto Fuentes Gonzalez" userId="S::jfuentesgonzale1@ncstudents.niagaracollege.ca::f1212ac1-fecf-4872-9a69-743224eaa170" providerId="AD" clId="Web-{FB69D404-8C43-B6CA-692C-DD07B8B5593B}" dt="2023-09-17T03:35:00.472" v="134"/>
        <pc:sldMkLst>
          <pc:docMk/>
          <pc:sldMk cId="139688770" sldId="269"/>
        </pc:sldMkLst>
        <pc:spChg chg="mod">
          <ac:chgData name="Jorge Ernesto Fuentes Gonzalez" userId="S::jfuentesgonzale1@ncstudents.niagaracollege.ca::f1212ac1-fecf-4872-9a69-743224eaa170" providerId="AD" clId="Web-{FB69D404-8C43-B6CA-692C-DD07B8B5593B}" dt="2023-09-17T03:31:44.319" v="92" actId="1076"/>
          <ac:spMkLst>
            <pc:docMk/>
            <pc:sldMk cId="139688770" sldId="269"/>
            <ac:spMk id="2" creationId="{AFF6923E-E875-233C-66CF-AB060EC4EF97}"/>
          </ac:spMkLst>
        </pc:spChg>
        <pc:spChg chg="mod">
          <ac:chgData name="Jorge Ernesto Fuentes Gonzalez" userId="S::jfuentesgonzale1@ncstudents.niagaracollege.ca::f1212ac1-fecf-4872-9a69-743224eaa170" providerId="AD" clId="Web-{FB69D404-8C43-B6CA-692C-DD07B8B5593B}" dt="2023-09-17T03:34:21.832" v="128" actId="1076"/>
          <ac:spMkLst>
            <pc:docMk/>
            <pc:sldMk cId="139688770" sldId="269"/>
            <ac:spMk id="3" creationId="{7680A6AF-FC25-4A52-FBA3-64CBFF5697D5}"/>
          </ac:spMkLst>
        </pc:spChg>
        <pc:spChg chg="add del mod ord">
          <ac:chgData name="Jorge Ernesto Fuentes Gonzalez" userId="S::jfuentesgonzale1@ncstudents.niagaracollege.ca::f1212ac1-fecf-4872-9a69-743224eaa170" providerId="AD" clId="Web-{FB69D404-8C43-B6CA-692C-DD07B8B5593B}" dt="2023-09-17T03:01:48.668" v="61"/>
          <ac:spMkLst>
            <pc:docMk/>
            <pc:sldMk cId="139688770" sldId="269"/>
            <ac:spMk id="10" creationId="{BA82C9BE-9DA0-9F53-CE8E-69727E20F85D}"/>
          </ac:spMkLst>
        </pc:sp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1:50.412" v="93"/>
          <ac:picMkLst>
            <pc:docMk/>
            <pc:sldMk cId="139688770" sldId="269"/>
            <ac:picMk id="4" creationId="{69E9B5A7-DCED-E1D9-4DB9-2BEB4F540B97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2:18.506" v="96"/>
          <ac:picMkLst>
            <pc:docMk/>
            <pc:sldMk cId="139688770" sldId="269"/>
            <ac:picMk id="5" creationId="{1B2EA10B-A4C8-50F0-C308-6958CF065252}"/>
          </ac:picMkLst>
        </pc:picChg>
        <pc:picChg chg="add del mod ord">
          <ac:chgData name="Jorge Ernesto Fuentes Gonzalez" userId="S::jfuentesgonzale1@ncstudents.niagaracollege.ca::f1212ac1-fecf-4872-9a69-743224eaa170" providerId="AD" clId="Web-{FB69D404-8C43-B6CA-692C-DD07B8B5593B}" dt="2023-09-17T03:31:31.928" v="85"/>
          <ac:picMkLst>
            <pc:docMk/>
            <pc:sldMk cId="139688770" sldId="269"/>
            <ac:picMk id="6" creationId="{0F41AF78-F114-9D9A-3E05-4899CD0C1720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1:36.131" v="89"/>
          <ac:picMkLst>
            <pc:docMk/>
            <pc:sldMk cId="139688770" sldId="269"/>
            <ac:picMk id="7" creationId="{8A7D60F6-408C-00A3-ABC8-233527944C16}"/>
          </ac:picMkLst>
        </pc:picChg>
        <pc:picChg chg="add mod">
          <ac:chgData name="Jorge Ernesto Fuentes Gonzalez" userId="S::jfuentesgonzale1@ncstudents.niagaracollege.ca::f1212ac1-fecf-4872-9a69-743224eaa170" providerId="AD" clId="Web-{FB69D404-8C43-B6CA-692C-DD07B8B5593B}" dt="2023-09-17T03:00:16.075" v="46" actId="1076"/>
          <ac:picMkLst>
            <pc:docMk/>
            <pc:sldMk cId="139688770" sldId="269"/>
            <ac:picMk id="8" creationId="{E81D4D9D-8981-FF54-8DBA-AE942FE0B0D2}"/>
          </ac:picMkLst>
        </pc:picChg>
        <pc:picChg chg="add mod">
          <ac:chgData name="Jorge Ernesto Fuentes Gonzalez" userId="S::jfuentesgonzale1@ncstudents.niagaracollege.ca::f1212ac1-fecf-4872-9a69-743224eaa170" providerId="AD" clId="Web-{FB69D404-8C43-B6CA-692C-DD07B8B5593B}" dt="2023-09-17T03:00:17.731" v="47" actId="1076"/>
          <ac:picMkLst>
            <pc:docMk/>
            <pc:sldMk cId="139688770" sldId="269"/>
            <ac:picMk id="9" creationId="{6BDA6E43-597C-7172-368B-ACD9942784D0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2:34.302" v="109"/>
          <ac:picMkLst>
            <pc:docMk/>
            <pc:sldMk cId="139688770" sldId="269"/>
            <ac:picMk id="10" creationId="{2F3704AD-B478-33B0-B35F-C3F1B6303311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2:33.818" v="108"/>
          <ac:picMkLst>
            <pc:docMk/>
            <pc:sldMk cId="139688770" sldId="269"/>
            <ac:picMk id="11" creationId="{205CD3BA-E6BD-9F72-84C1-16608B31FBF3}"/>
          </ac:picMkLst>
        </pc:picChg>
        <pc:picChg chg="add mod">
          <ac:chgData name="Jorge Ernesto Fuentes Gonzalez" userId="S::jfuentesgonzale1@ncstudents.niagaracollege.ca::f1212ac1-fecf-4872-9a69-743224eaa170" providerId="AD" clId="Web-{FB69D404-8C43-B6CA-692C-DD07B8B5593B}" dt="2023-09-17T03:35:00.472" v="134"/>
          <ac:picMkLst>
            <pc:docMk/>
            <pc:sldMk cId="139688770" sldId="269"/>
            <ac:picMk id="12" creationId="{CB049BC5-5070-1FCC-C003-CDF1E3CF2E20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4:12.207" v="120"/>
          <ac:picMkLst>
            <pc:docMk/>
            <pc:sldMk cId="139688770" sldId="269"/>
            <ac:picMk id="13" creationId="{3D0479FB-290D-A683-3CFB-833ABD871BF5}"/>
          </ac:picMkLst>
        </pc:picChg>
        <pc:picChg chg="add mod">
          <ac:chgData name="Jorge Ernesto Fuentes Gonzalez" userId="S::jfuentesgonzale1@ncstudents.niagaracollege.ca::f1212ac1-fecf-4872-9a69-743224eaa170" providerId="AD" clId="Web-{FB69D404-8C43-B6CA-692C-DD07B8B5593B}" dt="2023-09-17T03:34:52.832" v="133"/>
          <ac:picMkLst>
            <pc:docMk/>
            <pc:sldMk cId="139688770" sldId="269"/>
            <ac:picMk id="14" creationId="{D1FD8489-AFB4-C9F2-E5A9-076C292952BC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4:13.520" v="122"/>
          <ac:picMkLst>
            <pc:docMk/>
            <pc:sldMk cId="139688770" sldId="269"/>
            <ac:picMk id="15" creationId="{1E6B30AD-9899-B6C0-603C-3B0BB63AE843}"/>
          </ac:picMkLst>
        </pc:picChg>
        <pc:picChg chg="add del mod">
          <ac:chgData name="Jorge Ernesto Fuentes Gonzalez" userId="S::jfuentesgonzale1@ncstudents.niagaracollege.ca::f1212ac1-fecf-4872-9a69-743224eaa170" providerId="AD" clId="Web-{FB69D404-8C43-B6CA-692C-DD07B8B5593B}" dt="2023-09-17T03:34:12.879" v="121"/>
          <ac:picMkLst>
            <pc:docMk/>
            <pc:sldMk cId="139688770" sldId="269"/>
            <ac:picMk id="16" creationId="{99B53C2B-363F-B639-E336-D6A66EC0621C}"/>
          </ac:picMkLst>
        </pc:picChg>
      </pc:sldChg>
    </pc:docChg>
  </pc:docChgLst>
  <pc:docChgLst>
    <pc:chgData name="Rishi Pancholi" userId="ec1cbe19-e1d1-4392-a515-63d56f0d96b6" providerId="ADAL" clId="{A744CA83-F658-4576-B013-3D78CC88C79E}"/>
    <pc:docChg chg="modSld">
      <pc:chgData name="Rishi Pancholi" userId="ec1cbe19-e1d1-4392-a515-63d56f0d96b6" providerId="ADAL" clId="{A744CA83-F658-4576-B013-3D78CC88C79E}" dt="2023-09-17T01:16:09.207" v="7" actId="20577"/>
      <pc:docMkLst>
        <pc:docMk/>
      </pc:docMkLst>
      <pc:sldChg chg="modSp mod">
        <pc:chgData name="Rishi Pancholi" userId="ec1cbe19-e1d1-4392-a515-63d56f0d96b6" providerId="ADAL" clId="{A744CA83-F658-4576-B013-3D78CC88C79E}" dt="2023-09-17T01:16:09.207" v="7" actId="20577"/>
        <pc:sldMkLst>
          <pc:docMk/>
          <pc:sldMk cId="619308529" sldId="260"/>
        </pc:sldMkLst>
        <pc:spChg chg="mod">
          <ac:chgData name="Rishi Pancholi" userId="ec1cbe19-e1d1-4392-a515-63d56f0d96b6" providerId="ADAL" clId="{A744CA83-F658-4576-B013-3D78CC88C79E}" dt="2023-09-17T01:16:09.207" v="7" actId="20577"/>
          <ac:spMkLst>
            <pc:docMk/>
            <pc:sldMk cId="619308529" sldId="260"/>
            <ac:spMk id="3" creationId="{6D093824-1B31-7FC9-761C-47618A5DF91F}"/>
          </ac:spMkLst>
        </pc:spChg>
        <pc:picChg chg="mod">
          <ac:chgData name="Rishi Pancholi" userId="ec1cbe19-e1d1-4392-a515-63d56f0d96b6" providerId="ADAL" clId="{A744CA83-F658-4576-B013-3D78CC88C79E}" dt="2023-09-17T01:15:45.823" v="4" actId="1036"/>
          <ac:picMkLst>
            <pc:docMk/>
            <pc:sldMk cId="619308529" sldId="260"/>
            <ac:picMk id="4" creationId="{B22DF99D-00A2-C52B-F8F2-3AAEF5BC85C6}"/>
          </ac:picMkLst>
        </pc:picChg>
      </pc:sldChg>
    </pc:docChg>
  </pc:docChgLst>
  <pc:docChgLst>
    <pc:chgData name="Philip Luis Soriano" userId="S::psoriano1@ncstudents.niagaracollege.ca::2218f291-e60d-4010-9f8a-a259a640f8c7" providerId="AD" clId="Web-{AE3F403A-6831-8265-0003-4A7A15E5EC9A}"/>
    <pc:docChg chg="modSld sldOrd">
      <pc:chgData name="Philip Luis Soriano" userId="S::psoriano1@ncstudents.niagaracollege.ca::2218f291-e60d-4010-9f8a-a259a640f8c7" providerId="AD" clId="Web-{AE3F403A-6831-8265-0003-4A7A15E5EC9A}" dt="2023-09-17T20:56:41.046" v="104" actId="1076"/>
      <pc:docMkLst>
        <pc:docMk/>
      </pc:docMkLst>
      <pc:sldChg chg="modSp ord">
        <pc:chgData name="Philip Luis Soriano" userId="S::psoriano1@ncstudents.niagaracollege.ca::2218f291-e60d-4010-9f8a-a259a640f8c7" providerId="AD" clId="Web-{AE3F403A-6831-8265-0003-4A7A15E5EC9A}" dt="2023-09-17T20:39:08.782" v="5" actId="20577"/>
        <pc:sldMkLst>
          <pc:docMk/>
          <pc:sldMk cId="461279840" sldId="258"/>
        </pc:sldMkLst>
        <pc:spChg chg="mod">
          <ac:chgData name="Philip Luis Soriano" userId="S::psoriano1@ncstudents.niagaracollege.ca::2218f291-e60d-4010-9f8a-a259a640f8c7" providerId="AD" clId="Web-{AE3F403A-6831-8265-0003-4A7A15E5EC9A}" dt="2023-09-17T20:39:08.782" v="5" actId="20577"/>
          <ac:spMkLst>
            <pc:docMk/>
            <pc:sldMk cId="461279840" sldId="258"/>
            <ac:spMk id="3" creationId="{B4BDC838-461D-D948-63E2-1E498DF7DD38}"/>
          </ac:spMkLst>
        </pc:spChg>
      </pc:sldChg>
      <pc:sldChg chg="modSp">
        <pc:chgData name="Philip Luis Soriano" userId="S::psoriano1@ncstudents.niagaracollege.ca::2218f291-e60d-4010-9f8a-a259a640f8c7" providerId="AD" clId="Web-{AE3F403A-6831-8265-0003-4A7A15E5EC9A}" dt="2023-09-17T20:45:11.865" v="57" actId="20577"/>
        <pc:sldMkLst>
          <pc:docMk/>
          <pc:sldMk cId="261685751" sldId="263"/>
        </pc:sldMkLst>
        <pc:spChg chg="mod">
          <ac:chgData name="Philip Luis Soriano" userId="S::psoriano1@ncstudents.niagaracollege.ca::2218f291-e60d-4010-9f8a-a259a640f8c7" providerId="AD" clId="Web-{AE3F403A-6831-8265-0003-4A7A15E5EC9A}" dt="2023-09-17T20:45:11.865" v="57" actId="20577"/>
          <ac:spMkLst>
            <pc:docMk/>
            <pc:sldMk cId="261685751" sldId="263"/>
            <ac:spMk id="3" creationId="{8C5272B7-55CA-3C69-7C84-5D13A461B226}"/>
          </ac:spMkLst>
        </pc:spChg>
      </pc:sldChg>
      <pc:sldChg chg="modSp">
        <pc:chgData name="Philip Luis Soriano" userId="S::psoriano1@ncstudents.niagaracollege.ca::2218f291-e60d-4010-9f8a-a259a640f8c7" providerId="AD" clId="Web-{AE3F403A-6831-8265-0003-4A7A15E5EC9A}" dt="2023-09-17T20:56:23.608" v="103" actId="20577"/>
        <pc:sldMkLst>
          <pc:docMk/>
          <pc:sldMk cId="2857463899" sldId="266"/>
        </pc:sldMkLst>
        <pc:spChg chg="mod">
          <ac:chgData name="Philip Luis Soriano" userId="S::psoriano1@ncstudents.niagaracollege.ca::2218f291-e60d-4010-9f8a-a259a640f8c7" providerId="AD" clId="Web-{AE3F403A-6831-8265-0003-4A7A15E5EC9A}" dt="2023-09-17T20:56:23.608" v="103" actId="20577"/>
          <ac:spMkLst>
            <pc:docMk/>
            <pc:sldMk cId="2857463899" sldId="266"/>
            <ac:spMk id="2" creationId="{7B4D1E76-B0FB-7CEB-4BCB-BF586AB24675}"/>
          </ac:spMkLst>
        </pc:spChg>
        <pc:spChg chg="mod">
          <ac:chgData name="Philip Luis Soriano" userId="S::psoriano1@ncstudents.niagaracollege.ca::2218f291-e60d-4010-9f8a-a259a640f8c7" providerId="AD" clId="Web-{AE3F403A-6831-8265-0003-4A7A15E5EC9A}" dt="2023-09-17T20:46:17.366" v="65" actId="1076"/>
          <ac:spMkLst>
            <pc:docMk/>
            <pc:sldMk cId="2857463899" sldId="266"/>
            <ac:spMk id="3" creationId="{16EE903A-F3CC-5399-048C-D9114F34AD09}"/>
          </ac:spMkLst>
        </pc:spChg>
        <pc:picChg chg="mod">
          <ac:chgData name="Philip Luis Soriano" userId="S::psoriano1@ncstudents.niagaracollege.ca::2218f291-e60d-4010-9f8a-a259a640f8c7" providerId="AD" clId="Web-{AE3F403A-6831-8265-0003-4A7A15E5EC9A}" dt="2023-09-17T20:54:57.279" v="83" actId="1076"/>
          <ac:picMkLst>
            <pc:docMk/>
            <pc:sldMk cId="2857463899" sldId="266"/>
            <ac:picMk id="7" creationId="{E5A45F83-E876-C33F-6B40-7E6C564DD621}"/>
          </ac:picMkLst>
        </pc:picChg>
        <pc:picChg chg="mod">
          <ac:chgData name="Philip Luis Soriano" userId="S::psoriano1@ncstudents.niagaracollege.ca::2218f291-e60d-4010-9f8a-a259a640f8c7" providerId="AD" clId="Web-{AE3F403A-6831-8265-0003-4A7A15E5EC9A}" dt="2023-09-17T20:56:16.889" v="100" actId="1076"/>
          <ac:picMkLst>
            <pc:docMk/>
            <pc:sldMk cId="2857463899" sldId="266"/>
            <ac:picMk id="9" creationId="{3660F7F8-6753-3F73-417A-354C5B8F607E}"/>
          </ac:picMkLst>
        </pc:picChg>
        <pc:picChg chg="mod">
          <ac:chgData name="Philip Luis Soriano" userId="S::psoriano1@ncstudents.niagaracollege.ca::2218f291-e60d-4010-9f8a-a259a640f8c7" providerId="AD" clId="Web-{AE3F403A-6831-8265-0003-4A7A15E5EC9A}" dt="2023-09-17T20:56:18.905" v="101" actId="1076"/>
          <ac:picMkLst>
            <pc:docMk/>
            <pc:sldMk cId="2857463899" sldId="266"/>
            <ac:picMk id="11" creationId="{204B8978-35D0-BB99-F56F-36EF20E79093}"/>
          </ac:picMkLst>
        </pc:picChg>
        <pc:picChg chg="mod">
          <ac:chgData name="Philip Luis Soriano" userId="S::psoriano1@ncstudents.niagaracollege.ca::2218f291-e60d-4010-9f8a-a259a640f8c7" providerId="AD" clId="Web-{AE3F403A-6831-8265-0003-4A7A15E5EC9A}" dt="2023-09-17T20:55:23.420" v="91" actId="1076"/>
          <ac:picMkLst>
            <pc:docMk/>
            <pc:sldMk cId="2857463899" sldId="266"/>
            <ac:picMk id="12" creationId="{D9C0775F-9FEE-E596-7975-1D9A2C615CC8}"/>
          </ac:picMkLst>
        </pc:picChg>
      </pc:sldChg>
      <pc:sldChg chg="modSp">
        <pc:chgData name="Philip Luis Soriano" userId="S::psoriano1@ncstudents.niagaracollege.ca::2218f291-e60d-4010-9f8a-a259a640f8c7" providerId="AD" clId="Web-{AE3F403A-6831-8265-0003-4A7A15E5EC9A}" dt="2023-09-17T20:45:35.225" v="63" actId="14100"/>
        <pc:sldMkLst>
          <pc:docMk/>
          <pc:sldMk cId="909141201" sldId="267"/>
        </pc:sldMkLst>
        <pc:spChg chg="mod">
          <ac:chgData name="Philip Luis Soriano" userId="S::psoriano1@ncstudents.niagaracollege.ca::2218f291-e60d-4010-9f8a-a259a640f8c7" providerId="AD" clId="Web-{AE3F403A-6831-8265-0003-4A7A15E5EC9A}" dt="2023-09-17T20:45:35.225" v="63" actId="14100"/>
          <ac:spMkLst>
            <pc:docMk/>
            <pc:sldMk cId="909141201" sldId="267"/>
            <ac:spMk id="3" creationId="{FFEA3C98-939A-C66D-26C3-58DC7B2E81F3}"/>
          </ac:spMkLst>
        </pc:spChg>
      </pc:sldChg>
      <pc:sldChg chg="modSp">
        <pc:chgData name="Philip Luis Soriano" userId="S::psoriano1@ncstudents.niagaracollege.ca::2218f291-e60d-4010-9f8a-a259a640f8c7" providerId="AD" clId="Web-{AE3F403A-6831-8265-0003-4A7A15E5EC9A}" dt="2023-09-17T20:56:41.046" v="104" actId="1076"/>
        <pc:sldMkLst>
          <pc:docMk/>
          <pc:sldMk cId="2499486726" sldId="268"/>
        </pc:sldMkLst>
        <pc:picChg chg="mod">
          <ac:chgData name="Philip Luis Soriano" userId="S::psoriano1@ncstudents.niagaracollege.ca::2218f291-e60d-4010-9f8a-a259a640f8c7" providerId="AD" clId="Web-{AE3F403A-6831-8265-0003-4A7A15E5EC9A}" dt="2023-09-17T20:56:41.046" v="104" actId="1076"/>
          <ac:picMkLst>
            <pc:docMk/>
            <pc:sldMk cId="2499486726" sldId="268"/>
            <ac:picMk id="3" creationId="{07CD3FAA-82B5-7B84-4498-674B96BA6556}"/>
          </ac:picMkLst>
        </pc:picChg>
      </pc:sldChg>
      <pc:sldChg chg="modSp">
        <pc:chgData name="Philip Luis Soriano" userId="S::psoriano1@ncstudents.niagaracollege.ca::2218f291-e60d-4010-9f8a-a259a640f8c7" providerId="AD" clId="Web-{AE3F403A-6831-8265-0003-4A7A15E5EC9A}" dt="2023-09-17T20:41:03.580" v="31" actId="1076"/>
        <pc:sldMkLst>
          <pc:docMk/>
          <pc:sldMk cId="139688770" sldId="269"/>
        </pc:sldMkLst>
        <pc:spChg chg="mod">
          <ac:chgData name="Philip Luis Soriano" userId="S::psoriano1@ncstudents.niagaracollege.ca::2218f291-e60d-4010-9f8a-a259a640f8c7" providerId="AD" clId="Web-{AE3F403A-6831-8265-0003-4A7A15E5EC9A}" dt="2023-09-17T20:39:29.970" v="8" actId="20577"/>
          <ac:spMkLst>
            <pc:docMk/>
            <pc:sldMk cId="139688770" sldId="269"/>
            <ac:spMk id="2" creationId="{AFF6923E-E875-233C-66CF-AB060EC4EF97}"/>
          </ac:spMkLst>
        </pc:spChg>
        <pc:spChg chg="mod">
          <ac:chgData name="Philip Luis Soriano" userId="S::psoriano1@ncstudents.niagaracollege.ca::2218f291-e60d-4010-9f8a-a259a640f8c7" providerId="AD" clId="Web-{AE3F403A-6831-8265-0003-4A7A15E5EC9A}" dt="2023-09-17T20:41:03.580" v="31" actId="1076"/>
          <ac:spMkLst>
            <pc:docMk/>
            <pc:sldMk cId="139688770" sldId="269"/>
            <ac:spMk id="3" creationId="{7680A6AF-FC25-4A52-FBA3-64CBFF5697D5}"/>
          </ac:spMkLst>
        </pc:spChg>
        <pc:picChg chg="mod">
          <ac:chgData name="Philip Luis Soriano" userId="S::psoriano1@ncstudents.niagaracollege.ca::2218f291-e60d-4010-9f8a-a259a640f8c7" providerId="AD" clId="Web-{AE3F403A-6831-8265-0003-4A7A15E5EC9A}" dt="2023-09-17T20:40:49.221" v="22" actId="14100"/>
          <ac:picMkLst>
            <pc:docMk/>
            <pc:sldMk cId="139688770" sldId="269"/>
            <ac:picMk id="12" creationId="{CB049BC5-5070-1FCC-C003-CDF1E3CF2E20}"/>
          </ac:picMkLst>
        </pc:picChg>
        <pc:picChg chg="mod">
          <ac:chgData name="Philip Luis Soriano" userId="S::psoriano1@ncstudents.niagaracollege.ca::2218f291-e60d-4010-9f8a-a259a640f8c7" providerId="AD" clId="Web-{AE3F403A-6831-8265-0003-4A7A15E5EC9A}" dt="2023-09-17T20:39:38.548" v="10" actId="1076"/>
          <ac:picMkLst>
            <pc:docMk/>
            <pc:sldMk cId="139688770" sldId="269"/>
            <ac:picMk id="14" creationId="{D1FD8489-AFB4-C9F2-E5A9-076C292952BC}"/>
          </ac:picMkLst>
        </pc:picChg>
      </pc:sldChg>
    </pc:docChg>
  </pc:docChgLst>
  <pc:docChgLst>
    <pc:chgData name="Juan Francisco Jacobo Rodriguez" userId="S::jjacoborodrigue1@ncstudents.niagaracollege.ca::63b9753c-40e5-4d4e-bf47-00a59eda1264" providerId="AD" clId="Web-{4E7EE3C4-001B-CC0B-A9B2-8CEC1D4144DE}"/>
    <pc:docChg chg="modSld sldOrd">
      <pc:chgData name="Juan Francisco Jacobo Rodriguez" userId="S::jjacoborodrigue1@ncstudents.niagaracollege.ca::63b9753c-40e5-4d4e-bf47-00a59eda1264" providerId="AD" clId="Web-{4E7EE3C4-001B-CC0B-A9B2-8CEC1D4144DE}" dt="2023-09-16T15:48:19.774" v="13" actId="20577"/>
      <pc:docMkLst>
        <pc:docMk/>
      </pc:docMkLst>
      <pc:sldChg chg="modSp">
        <pc:chgData name="Juan Francisco Jacobo Rodriguez" userId="S::jjacoborodrigue1@ncstudents.niagaracollege.ca::63b9753c-40e5-4d4e-bf47-00a59eda1264" providerId="AD" clId="Web-{4E7EE3C4-001B-CC0B-A9B2-8CEC1D4144DE}" dt="2023-09-16T15:48:08.352" v="11" actId="20577"/>
        <pc:sldMkLst>
          <pc:docMk/>
          <pc:sldMk cId="461279840" sldId="258"/>
        </pc:sldMkLst>
        <pc:spChg chg="mod">
          <ac:chgData name="Juan Francisco Jacobo Rodriguez" userId="S::jjacoborodrigue1@ncstudents.niagaracollege.ca::63b9753c-40e5-4d4e-bf47-00a59eda1264" providerId="AD" clId="Web-{4E7EE3C4-001B-CC0B-A9B2-8CEC1D4144DE}" dt="2023-09-16T15:48:08.352" v="11" actId="20577"/>
          <ac:spMkLst>
            <pc:docMk/>
            <pc:sldMk cId="461279840" sldId="258"/>
            <ac:spMk id="3" creationId="{B4BDC838-461D-D948-63E2-1E498DF7DD38}"/>
          </ac:spMkLst>
        </pc:spChg>
      </pc:sldChg>
      <pc:sldChg chg="modSp">
        <pc:chgData name="Juan Francisco Jacobo Rodriguez" userId="S::jjacoborodrigue1@ncstudents.niagaracollege.ca::63b9753c-40e5-4d4e-bf47-00a59eda1264" providerId="AD" clId="Web-{4E7EE3C4-001B-CC0B-A9B2-8CEC1D4144DE}" dt="2023-09-16T15:48:19.774" v="13" actId="20577"/>
        <pc:sldMkLst>
          <pc:docMk/>
          <pc:sldMk cId="1880927100" sldId="259"/>
        </pc:sldMkLst>
        <pc:spChg chg="mod">
          <ac:chgData name="Juan Francisco Jacobo Rodriguez" userId="S::jjacoborodrigue1@ncstudents.niagaracollege.ca::63b9753c-40e5-4d4e-bf47-00a59eda1264" providerId="AD" clId="Web-{4E7EE3C4-001B-CC0B-A9B2-8CEC1D4144DE}" dt="2023-09-16T15:48:19.774" v="13" actId="20577"/>
          <ac:spMkLst>
            <pc:docMk/>
            <pc:sldMk cId="1880927100" sldId="259"/>
            <ac:spMk id="3" creationId="{2AB1F4BB-65E6-943B-32E7-774142485A67}"/>
          </ac:spMkLst>
        </pc:spChg>
      </pc:sldChg>
      <pc:sldChg chg="ord">
        <pc:chgData name="Juan Francisco Jacobo Rodriguez" userId="S::jjacoborodrigue1@ncstudents.niagaracollege.ca::63b9753c-40e5-4d4e-bf47-00a59eda1264" providerId="AD" clId="Web-{4E7EE3C4-001B-CC0B-A9B2-8CEC1D4144DE}" dt="2023-09-16T15:46:48.804" v="0"/>
        <pc:sldMkLst>
          <pc:docMk/>
          <pc:sldMk cId="619308529" sldId="260"/>
        </pc:sldMkLst>
      </pc:sldChg>
      <pc:sldChg chg="modSp">
        <pc:chgData name="Juan Francisco Jacobo Rodriguez" userId="S::jjacoborodrigue1@ncstudents.niagaracollege.ca::63b9753c-40e5-4d4e-bf47-00a59eda1264" providerId="AD" clId="Web-{4E7EE3C4-001B-CC0B-A9B2-8CEC1D4144DE}" dt="2023-09-16T15:47:43.664" v="8" actId="20577"/>
        <pc:sldMkLst>
          <pc:docMk/>
          <pc:sldMk cId="1635855293" sldId="261"/>
        </pc:sldMkLst>
        <pc:spChg chg="mod">
          <ac:chgData name="Juan Francisco Jacobo Rodriguez" userId="S::jjacoborodrigue1@ncstudents.niagaracollege.ca::63b9753c-40e5-4d4e-bf47-00a59eda1264" providerId="AD" clId="Web-{4E7EE3C4-001B-CC0B-A9B2-8CEC1D4144DE}" dt="2023-09-16T15:47:43.664" v="8" actId="20577"/>
          <ac:spMkLst>
            <pc:docMk/>
            <pc:sldMk cId="1635855293" sldId="261"/>
            <ac:spMk id="3" creationId="{7C535405-445B-095A-B133-571466EC207B}"/>
          </ac:spMkLst>
        </pc:spChg>
      </pc:sldChg>
    </pc:docChg>
  </pc:docChgLst>
  <pc:docChgLst>
    <pc:chgData name="Juan Francisco Jacobo Rodriguez" userId="S::jjacoborodrigue1@ncstudents.niagaracollege.ca::63b9753c-40e5-4d4e-bf47-00a59eda1264" providerId="AD" clId="Web-{02272377-0E47-46ED-FBFD-E838859FA92E}"/>
    <pc:docChg chg="addSld modSld">
      <pc:chgData name="Juan Francisco Jacobo Rodriguez" userId="S::jjacoborodrigue1@ncstudents.niagaracollege.ca::63b9753c-40e5-4d4e-bf47-00a59eda1264" providerId="AD" clId="Web-{02272377-0E47-46ED-FBFD-E838859FA92E}" dt="2023-09-17T02:03:33.996" v="23" actId="1076"/>
      <pc:docMkLst>
        <pc:docMk/>
      </pc:docMkLst>
      <pc:sldChg chg="addSp modSp new">
        <pc:chgData name="Juan Francisco Jacobo Rodriguez" userId="S::jjacoborodrigue1@ncstudents.niagaracollege.ca::63b9753c-40e5-4d4e-bf47-00a59eda1264" providerId="AD" clId="Web-{02272377-0E47-46ED-FBFD-E838859FA92E}" dt="2023-09-17T02:03:33.996" v="23" actId="1076"/>
        <pc:sldMkLst>
          <pc:docMk/>
          <pc:sldMk cId="2499486726" sldId="268"/>
        </pc:sldMkLst>
        <pc:spChg chg="mod">
          <ac:chgData name="Juan Francisco Jacobo Rodriguez" userId="S::jjacoborodrigue1@ncstudents.niagaracollege.ca::63b9753c-40e5-4d4e-bf47-00a59eda1264" providerId="AD" clId="Web-{02272377-0E47-46ED-FBFD-E838859FA92E}" dt="2023-09-17T02:02:28.183" v="20" actId="1076"/>
          <ac:spMkLst>
            <pc:docMk/>
            <pc:sldMk cId="2499486726" sldId="268"/>
            <ac:spMk id="2" creationId="{0BF9DAF3-F78E-FD9B-4CED-680881CFF3C7}"/>
          </ac:spMkLst>
        </pc:spChg>
        <pc:picChg chg="add mod">
          <ac:chgData name="Juan Francisco Jacobo Rodriguez" userId="S::jjacoborodrigue1@ncstudents.niagaracollege.ca::63b9753c-40e5-4d4e-bf47-00a59eda1264" providerId="AD" clId="Web-{02272377-0E47-46ED-FBFD-E838859FA92E}" dt="2023-09-17T02:03:33.996" v="23" actId="1076"/>
          <ac:picMkLst>
            <pc:docMk/>
            <pc:sldMk cId="2499486726" sldId="268"/>
            <ac:picMk id="3" creationId="{07CD3FAA-82B5-7B84-4498-674B96BA6556}"/>
          </ac:picMkLst>
        </pc:picChg>
      </pc:sldChg>
    </pc:docChg>
  </pc:docChgLst>
  <pc:docChgLst>
    <pc:chgData name="Juan Francisco Jacobo Rodriguez" userId="S::jjacoborodrigue1@ncstudents.niagaracollege.ca::63b9753c-40e5-4d4e-bf47-00a59eda1264" providerId="AD" clId="Web-{0A341FFE-C050-6473-10BA-BCD7A72267EE}"/>
    <pc:docChg chg="addSld delSld">
      <pc:chgData name="Juan Francisco Jacobo Rodriguez" userId="S::jjacoborodrigue1@ncstudents.niagaracollege.ca::63b9753c-40e5-4d4e-bf47-00a59eda1264" providerId="AD" clId="Web-{0A341FFE-C050-6473-10BA-BCD7A72267EE}" dt="2023-09-16T14:37:05.164" v="61"/>
      <pc:docMkLst>
        <pc:docMk/>
      </pc:docMkLst>
      <pc:sldChg chg="new del">
        <pc:chgData name="Juan Francisco Jacobo Rodriguez" userId="S::jjacoborodrigue1@ncstudents.niagaracollege.ca::63b9753c-40e5-4d4e-bf47-00a59eda1264" providerId="AD" clId="Web-{0A341FFE-C050-6473-10BA-BCD7A72267EE}" dt="2023-09-16T14:37:00.320" v="53"/>
        <pc:sldMkLst>
          <pc:docMk/>
          <pc:sldMk cId="2758258020" sldId="269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1.117" v="54"/>
        <pc:sldMkLst>
          <pc:docMk/>
          <pc:sldMk cId="2648045702" sldId="270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1.727" v="55"/>
        <pc:sldMkLst>
          <pc:docMk/>
          <pc:sldMk cId="2536359923" sldId="271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2.336" v="56"/>
        <pc:sldMkLst>
          <pc:docMk/>
          <pc:sldMk cId="3540657082" sldId="272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2.883" v="57"/>
        <pc:sldMkLst>
          <pc:docMk/>
          <pc:sldMk cId="1175785083" sldId="273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8.336" v="52"/>
        <pc:sldMkLst>
          <pc:docMk/>
          <pc:sldMk cId="3235277028" sldId="274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3.352" v="58"/>
        <pc:sldMkLst>
          <pc:docMk/>
          <pc:sldMk cId="1448637334" sldId="275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7.164" v="50"/>
        <pc:sldMkLst>
          <pc:docMk/>
          <pc:sldMk cId="3755694728" sldId="276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7.711" v="51"/>
        <pc:sldMkLst>
          <pc:docMk/>
          <pc:sldMk cId="1487139755" sldId="277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5.867" v="48"/>
        <pc:sldMkLst>
          <pc:docMk/>
          <pc:sldMk cId="4419938" sldId="278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6.523" v="49"/>
        <pc:sldMkLst>
          <pc:docMk/>
          <pc:sldMk cId="394978813" sldId="279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4.726" v="46"/>
        <pc:sldMkLst>
          <pc:docMk/>
          <pc:sldMk cId="1821075383" sldId="280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4.023" v="45"/>
        <pc:sldMkLst>
          <pc:docMk/>
          <pc:sldMk cId="3597555571" sldId="281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3.289" v="44"/>
        <pc:sldMkLst>
          <pc:docMk/>
          <pc:sldMk cId="1665890789" sldId="282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5.258" v="47"/>
        <pc:sldMkLst>
          <pc:docMk/>
          <pc:sldMk cId="2797648626" sldId="283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1.976" v="42"/>
        <pc:sldMkLst>
          <pc:docMk/>
          <pc:sldMk cId="1377431315" sldId="284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2.586" v="43"/>
        <pc:sldMkLst>
          <pc:docMk/>
          <pc:sldMk cId="999772270" sldId="285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0.523" v="40"/>
        <pc:sldMkLst>
          <pc:docMk/>
          <pc:sldMk cId="2167316419" sldId="286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51.273" v="41"/>
        <pc:sldMkLst>
          <pc:docMk/>
          <pc:sldMk cId="2265803730" sldId="287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3.805" v="59"/>
        <pc:sldMkLst>
          <pc:docMk/>
          <pc:sldMk cId="2520429001" sldId="288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4.492" v="60"/>
        <pc:sldMkLst>
          <pc:docMk/>
          <pc:sldMk cId="2260695462" sldId="289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7:05.164" v="61"/>
        <pc:sldMkLst>
          <pc:docMk/>
          <pc:sldMk cId="2528927089" sldId="290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6.148" v="36"/>
        <pc:sldMkLst>
          <pc:docMk/>
          <pc:sldMk cId="3302947336" sldId="291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6.945" v="37"/>
        <pc:sldMkLst>
          <pc:docMk/>
          <pc:sldMk cId="2995327854" sldId="292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5.242" v="35"/>
        <pc:sldMkLst>
          <pc:docMk/>
          <pc:sldMk cId="205965853" sldId="293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7.570" v="38"/>
        <pc:sldMkLst>
          <pc:docMk/>
          <pc:sldMk cId="1925594601" sldId="294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4.429" v="34"/>
        <pc:sldMkLst>
          <pc:docMk/>
          <pc:sldMk cId="3218819349" sldId="295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8.242" v="39"/>
        <pc:sldMkLst>
          <pc:docMk/>
          <pc:sldMk cId="1262143783" sldId="296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2.492" v="32"/>
        <pc:sldMkLst>
          <pc:docMk/>
          <pc:sldMk cId="1553706222" sldId="297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3.414" v="33"/>
        <pc:sldMkLst>
          <pc:docMk/>
          <pc:sldMk cId="4293035888" sldId="298"/>
        </pc:sldMkLst>
      </pc:sldChg>
      <pc:sldChg chg="new del">
        <pc:chgData name="Juan Francisco Jacobo Rodriguez" userId="S::jjacoborodrigue1@ncstudents.niagaracollege.ca::63b9753c-40e5-4d4e-bf47-00a59eda1264" providerId="AD" clId="Web-{0A341FFE-C050-6473-10BA-BCD7A72267EE}" dt="2023-09-16T14:36:41.523" v="31"/>
        <pc:sldMkLst>
          <pc:docMk/>
          <pc:sldMk cId="3980208066" sldId="299"/>
        </pc:sldMkLst>
      </pc:sldChg>
    </pc:docChg>
  </pc:docChgLst>
  <pc:docChgLst>
    <pc:chgData name="Philip Luis Soriano" userId="S::psoriano1@ncstudents.niagaracollege.ca::2218f291-e60d-4010-9f8a-a259a640f8c7" providerId="AD" clId="Web-{D88C549C-BD28-981D-B113-EFEAC9387007}"/>
    <pc:docChg chg="modSld">
      <pc:chgData name="Philip Luis Soriano" userId="S::psoriano1@ncstudents.niagaracollege.ca::2218f291-e60d-4010-9f8a-a259a640f8c7" providerId="AD" clId="Web-{D88C549C-BD28-981D-B113-EFEAC9387007}" dt="2023-09-16T15:03:34.015" v="0"/>
      <pc:docMkLst>
        <pc:docMk/>
      </pc:docMkLst>
      <pc:sldChg chg="delSp">
        <pc:chgData name="Philip Luis Soriano" userId="S::psoriano1@ncstudents.niagaracollege.ca::2218f291-e60d-4010-9f8a-a259a640f8c7" providerId="AD" clId="Web-{D88C549C-BD28-981D-B113-EFEAC9387007}" dt="2023-09-16T15:03:34.015" v="0"/>
        <pc:sldMkLst>
          <pc:docMk/>
          <pc:sldMk cId="1464006418" sldId="265"/>
        </pc:sldMkLst>
        <pc:graphicFrameChg chg="del">
          <ac:chgData name="Philip Luis Soriano" userId="S::psoriano1@ncstudents.niagaracollege.ca::2218f291-e60d-4010-9f8a-a259a640f8c7" providerId="AD" clId="Web-{D88C549C-BD28-981D-B113-EFEAC9387007}" dt="2023-09-16T15:03:34.015" v="0"/>
          <ac:graphicFrameMkLst>
            <pc:docMk/>
            <pc:sldMk cId="1464006418" sldId="265"/>
            <ac:graphicFrameMk id="6" creationId="{A0636E5C-FAED-8C18-F14B-5E7B9CE6937B}"/>
          </ac:graphicFrameMkLst>
        </pc:graphicFrameChg>
      </pc:sldChg>
    </pc:docChg>
  </pc:docChgLst>
  <pc:docChgLst>
    <pc:chgData name="Jorge Ernesto Fuentes Gonzalez" userId="S::jfuentesgonzale1@ncstudents.niagaracollege.ca::f1212ac1-fecf-4872-9a69-743224eaa170" providerId="AD" clId="Web-{38064E6A-9C9C-D8F8-8C75-1D20FDB4AEF6}"/>
    <pc:docChg chg="modSld">
      <pc:chgData name="Jorge Ernesto Fuentes Gonzalez" userId="S::jfuentesgonzale1@ncstudents.niagaracollege.ca::f1212ac1-fecf-4872-9a69-743224eaa170" providerId="AD" clId="Web-{38064E6A-9C9C-D8F8-8C75-1D20FDB4AEF6}" dt="2023-09-17T02:18:36.649" v="21" actId="1076"/>
      <pc:docMkLst>
        <pc:docMk/>
      </pc:docMkLst>
      <pc:sldChg chg="modSp">
        <pc:chgData name="Jorge Ernesto Fuentes Gonzalez" userId="S::jfuentesgonzale1@ncstudents.niagaracollege.ca::f1212ac1-fecf-4872-9a69-743224eaa170" providerId="AD" clId="Web-{38064E6A-9C9C-D8F8-8C75-1D20FDB4AEF6}" dt="2023-09-17T02:16:24.791" v="10" actId="20577"/>
        <pc:sldMkLst>
          <pc:docMk/>
          <pc:sldMk cId="461279840" sldId="258"/>
        </pc:sldMkLst>
        <pc:spChg chg="mod">
          <ac:chgData name="Jorge Ernesto Fuentes Gonzalez" userId="S::jfuentesgonzale1@ncstudents.niagaracollege.ca::f1212ac1-fecf-4872-9a69-743224eaa170" providerId="AD" clId="Web-{38064E6A-9C9C-D8F8-8C75-1D20FDB4AEF6}" dt="2023-09-17T02:16:24.791" v="10" actId="20577"/>
          <ac:spMkLst>
            <pc:docMk/>
            <pc:sldMk cId="461279840" sldId="258"/>
            <ac:spMk id="3" creationId="{B4BDC838-461D-D948-63E2-1E498DF7DD38}"/>
          </ac:spMkLst>
        </pc:spChg>
      </pc:sldChg>
      <pc:sldChg chg="modSp">
        <pc:chgData name="Jorge Ernesto Fuentes Gonzalez" userId="S::jfuentesgonzale1@ncstudents.niagaracollege.ca::f1212ac1-fecf-4872-9a69-743224eaa170" providerId="AD" clId="Web-{38064E6A-9C9C-D8F8-8C75-1D20FDB4AEF6}" dt="2023-09-17T02:18:36.649" v="21" actId="1076"/>
        <pc:sldMkLst>
          <pc:docMk/>
          <pc:sldMk cId="1464006418" sldId="265"/>
        </pc:sldMkLst>
        <pc:spChg chg="mod">
          <ac:chgData name="Jorge Ernesto Fuentes Gonzalez" userId="S::jfuentesgonzale1@ncstudents.niagaracollege.ca::f1212ac1-fecf-4872-9a69-743224eaa170" providerId="AD" clId="Web-{38064E6A-9C9C-D8F8-8C75-1D20FDB4AEF6}" dt="2023-09-17T02:18:36.649" v="21" actId="1076"/>
          <ac:spMkLst>
            <pc:docMk/>
            <pc:sldMk cId="1464006418" sldId="265"/>
            <ac:spMk id="3" creationId="{F9F38311-C9CC-A0DA-5FC3-D5CC4620C0B9}"/>
          </ac:spMkLst>
        </pc:spChg>
        <pc:spChg chg="mod">
          <ac:chgData name="Jorge Ernesto Fuentes Gonzalez" userId="S::jfuentesgonzale1@ncstudents.niagaracollege.ca::f1212ac1-fecf-4872-9a69-743224eaa170" providerId="AD" clId="Web-{38064E6A-9C9C-D8F8-8C75-1D20FDB4AEF6}" dt="2023-09-17T02:18:18.665" v="13" actId="1076"/>
          <ac:spMkLst>
            <pc:docMk/>
            <pc:sldMk cId="1464006418" sldId="265"/>
            <ac:spMk id="5" creationId="{FD80480D-F788-2524-FCD3-C7295CCF02A4}"/>
          </ac:spMkLst>
        </pc:spChg>
        <pc:picChg chg="mod">
          <ac:chgData name="Jorge Ernesto Fuentes Gonzalez" userId="S::jfuentesgonzale1@ncstudents.niagaracollege.ca::f1212ac1-fecf-4872-9a69-743224eaa170" providerId="AD" clId="Web-{38064E6A-9C9C-D8F8-8C75-1D20FDB4AEF6}" dt="2023-09-17T02:18:15.212" v="12" actId="1076"/>
          <ac:picMkLst>
            <pc:docMk/>
            <pc:sldMk cId="1464006418" sldId="265"/>
            <ac:picMk id="4" creationId="{C6603F11-C7FB-B708-F8EC-11078E0F97BE}"/>
          </ac:picMkLst>
        </pc:picChg>
        <pc:picChg chg="mod">
          <ac:chgData name="Jorge Ernesto Fuentes Gonzalez" userId="S::jfuentesgonzale1@ncstudents.niagaracollege.ca::f1212ac1-fecf-4872-9a69-743224eaa170" providerId="AD" clId="Web-{38064E6A-9C9C-D8F8-8C75-1D20FDB4AEF6}" dt="2023-09-17T02:18:22.149" v="15" actId="1076"/>
          <ac:picMkLst>
            <pc:docMk/>
            <pc:sldMk cId="1464006418" sldId="265"/>
            <ac:picMk id="1026" creationId="{782D8075-E6B6-8E59-7053-10F239A6E8E1}"/>
          </ac:picMkLst>
        </pc:picChg>
        <pc:picChg chg="mod">
          <ac:chgData name="Jorge Ernesto Fuentes Gonzalez" userId="S::jfuentesgonzale1@ncstudents.niagaracollege.ca::f1212ac1-fecf-4872-9a69-743224eaa170" providerId="AD" clId="Web-{38064E6A-9C9C-D8F8-8C75-1D20FDB4AEF6}" dt="2023-09-17T02:18:23.978" v="16" actId="1076"/>
          <ac:picMkLst>
            <pc:docMk/>
            <pc:sldMk cId="1464006418" sldId="265"/>
            <ac:picMk id="1028" creationId="{15B63BBD-C784-19A2-C47C-406D12090D3D}"/>
          </ac:picMkLst>
        </pc:picChg>
        <pc:picChg chg="mod">
          <ac:chgData name="Jorge Ernesto Fuentes Gonzalez" userId="S::jfuentesgonzale1@ncstudents.niagaracollege.ca::f1212ac1-fecf-4872-9a69-743224eaa170" providerId="AD" clId="Web-{38064E6A-9C9C-D8F8-8C75-1D20FDB4AEF6}" dt="2023-09-17T02:18:25.134" v="17" actId="1076"/>
          <ac:picMkLst>
            <pc:docMk/>
            <pc:sldMk cId="1464006418" sldId="265"/>
            <ac:picMk id="1030" creationId="{10BAE62C-FEA2-67F1-0DAB-DDF881BFA3F7}"/>
          </ac:picMkLst>
        </pc:picChg>
      </pc:sldChg>
      <pc:sldChg chg="modSp">
        <pc:chgData name="Jorge Ernesto Fuentes Gonzalez" userId="S::jfuentesgonzale1@ncstudents.niagaracollege.ca::f1212ac1-fecf-4872-9a69-743224eaa170" providerId="AD" clId="Web-{38064E6A-9C9C-D8F8-8C75-1D20FDB4AEF6}" dt="2023-09-17T02:05:37.994" v="1" actId="1076"/>
        <pc:sldMkLst>
          <pc:docMk/>
          <pc:sldMk cId="2499486726" sldId="268"/>
        </pc:sldMkLst>
        <pc:spChg chg="mod">
          <ac:chgData name="Jorge Ernesto Fuentes Gonzalez" userId="S::jfuentesgonzale1@ncstudents.niagaracollege.ca::f1212ac1-fecf-4872-9a69-743224eaa170" providerId="AD" clId="Web-{38064E6A-9C9C-D8F8-8C75-1D20FDB4AEF6}" dt="2023-09-17T02:05:36.540" v="0" actId="1076"/>
          <ac:spMkLst>
            <pc:docMk/>
            <pc:sldMk cId="2499486726" sldId="268"/>
            <ac:spMk id="2" creationId="{0BF9DAF3-F78E-FD9B-4CED-680881CFF3C7}"/>
          </ac:spMkLst>
        </pc:spChg>
        <pc:picChg chg="mod">
          <ac:chgData name="Jorge Ernesto Fuentes Gonzalez" userId="S::jfuentesgonzale1@ncstudents.niagaracollege.ca::f1212ac1-fecf-4872-9a69-743224eaa170" providerId="AD" clId="Web-{38064E6A-9C9C-D8F8-8C75-1D20FDB4AEF6}" dt="2023-09-17T02:05:37.994" v="1" actId="1076"/>
          <ac:picMkLst>
            <pc:docMk/>
            <pc:sldMk cId="2499486726" sldId="268"/>
            <ac:picMk id="3" creationId="{07CD3FAA-82B5-7B84-4498-674B96BA6556}"/>
          </ac:picMkLst>
        </pc:picChg>
      </pc:sldChg>
    </pc:docChg>
  </pc:docChgLst>
  <pc:docChgLst>
    <pc:chgData name="Juan Francisco Jacobo Rodriguez" userId="S::jjacoborodrigue1@ncstudents.niagaracollege.ca::63b9753c-40e5-4d4e-bf47-00a59eda1264" providerId="AD" clId="Web-{85C08048-0244-FF9A-8120-F76CECC1C57C}"/>
    <pc:docChg chg="addSld modSld sldOrd">
      <pc:chgData name="Juan Francisco Jacobo Rodriguez" userId="S::jjacoborodrigue1@ncstudents.niagaracollege.ca::63b9753c-40e5-4d4e-bf47-00a59eda1264" providerId="AD" clId="Web-{85C08048-0244-FF9A-8120-F76CECC1C57C}" dt="2023-09-17T02:49:18.270" v="18" actId="20577"/>
      <pc:docMkLst>
        <pc:docMk/>
      </pc:docMkLst>
      <pc:sldChg chg="modSp new ord">
        <pc:chgData name="Juan Francisco Jacobo Rodriguez" userId="S::jjacoborodrigue1@ncstudents.niagaracollege.ca::63b9753c-40e5-4d4e-bf47-00a59eda1264" providerId="AD" clId="Web-{85C08048-0244-FF9A-8120-F76CECC1C57C}" dt="2023-09-17T02:49:18.270" v="18" actId="20577"/>
        <pc:sldMkLst>
          <pc:docMk/>
          <pc:sldMk cId="139688770" sldId="269"/>
        </pc:sldMkLst>
        <pc:spChg chg="mod">
          <ac:chgData name="Juan Francisco Jacobo Rodriguez" userId="S::jjacoborodrigue1@ncstudents.niagaracollege.ca::63b9753c-40e5-4d4e-bf47-00a59eda1264" providerId="AD" clId="Web-{85C08048-0244-FF9A-8120-F76CECC1C57C}" dt="2023-09-17T02:49:01.458" v="11" actId="20577"/>
          <ac:spMkLst>
            <pc:docMk/>
            <pc:sldMk cId="139688770" sldId="269"/>
            <ac:spMk id="2" creationId="{AFF6923E-E875-233C-66CF-AB060EC4EF97}"/>
          </ac:spMkLst>
        </pc:spChg>
        <pc:spChg chg="mod">
          <ac:chgData name="Juan Francisco Jacobo Rodriguez" userId="S::jjacoborodrigue1@ncstudents.niagaracollege.ca::63b9753c-40e5-4d4e-bf47-00a59eda1264" providerId="AD" clId="Web-{85C08048-0244-FF9A-8120-F76CECC1C57C}" dt="2023-09-17T02:49:18.270" v="18" actId="20577"/>
          <ac:spMkLst>
            <pc:docMk/>
            <pc:sldMk cId="139688770" sldId="269"/>
            <ac:spMk id="3" creationId="{7680A6AF-FC25-4A52-FBA3-64CBFF5697D5}"/>
          </ac:spMkLst>
        </pc:spChg>
      </pc:sldChg>
    </pc:docChg>
  </pc:docChgLst>
  <pc:docChgLst>
    <pc:chgData name="Subit Paudyal" userId="S::spaudyal2@ncstudents.niagaracollege.ca::5c8f75ee-7c70-4b1b-8059-98e10592159a" providerId="AD" clId="Web-{B4BAE5D9-75B5-7493-1F61-CB753D61CE3E}"/>
    <pc:docChg chg="addSld delSld modSld sldOrd">
      <pc:chgData name="Subit Paudyal" userId="S::spaudyal2@ncstudents.niagaracollege.ca::5c8f75ee-7c70-4b1b-8059-98e10592159a" providerId="AD" clId="Web-{B4BAE5D9-75B5-7493-1F61-CB753D61CE3E}" dt="2023-09-17T18:04:06.325" v="1180" actId="1076"/>
      <pc:docMkLst>
        <pc:docMk/>
      </pc:docMkLst>
      <pc:sldChg chg="addSp modSp">
        <pc:chgData name="Subit Paudyal" userId="S::spaudyal2@ncstudents.niagaracollege.ca::5c8f75ee-7c70-4b1b-8059-98e10592159a" providerId="AD" clId="Web-{B4BAE5D9-75B5-7493-1F61-CB753D61CE3E}" dt="2023-09-17T17:01:03.230" v="194" actId="1076"/>
        <pc:sldMkLst>
          <pc:docMk/>
          <pc:sldMk cId="1370563450" sldId="256"/>
        </pc:sldMkLst>
        <pc:spChg chg="mod">
          <ac:chgData name="Subit Paudyal" userId="S::spaudyal2@ncstudents.niagaracollege.ca::5c8f75ee-7c70-4b1b-8059-98e10592159a" providerId="AD" clId="Web-{B4BAE5D9-75B5-7493-1F61-CB753D61CE3E}" dt="2023-09-17T16:58:49.825" v="184" actId="1076"/>
          <ac:spMkLst>
            <pc:docMk/>
            <pc:sldMk cId="1370563450" sldId="256"/>
            <ac:spMk id="18" creationId="{505609DA-E46D-18EB-D46B-7055B114DC32}"/>
          </ac:spMkLst>
        </pc:spChg>
        <pc:picChg chg="add mod">
          <ac:chgData name="Subit Paudyal" userId="S::spaudyal2@ncstudents.niagaracollege.ca::5c8f75ee-7c70-4b1b-8059-98e10592159a" providerId="AD" clId="Web-{B4BAE5D9-75B5-7493-1F61-CB753D61CE3E}" dt="2023-09-17T17:01:03.230" v="194" actId="1076"/>
          <ac:picMkLst>
            <pc:docMk/>
            <pc:sldMk cId="1370563450" sldId="256"/>
            <ac:picMk id="2" creationId="{48D28F2F-C4C3-EED9-8976-89CF38788875}"/>
          </ac:picMkLst>
        </pc:picChg>
        <pc:picChg chg="mod">
          <ac:chgData name="Subit Paudyal" userId="S::spaudyal2@ncstudents.niagaracollege.ca::5c8f75ee-7c70-4b1b-8059-98e10592159a" providerId="AD" clId="Web-{B4BAE5D9-75B5-7493-1F61-CB753D61CE3E}" dt="2023-09-17T16:58:06.935" v="178" actId="1076"/>
          <ac:picMkLst>
            <pc:docMk/>
            <pc:sldMk cId="1370563450" sldId="256"/>
            <ac:picMk id="24" creationId="{AA71FF10-9C3A-4250-5781-D6AB2BBAFE1F}"/>
          </ac:picMkLst>
        </pc:picChg>
      </pc:sldChg>
      <pc:sldChg chg="modSp">
        <pc:chgData name="Subit Paudyal" userId="S::spaudyal2@ncstudents.niagaracollege.ca::5c8f75ee-7c70-4b1b-8059-98e10592159a" providerId="AD" clId="Web-{B4BAE5D9-75B5-7493-1F61-CB753D61CE3E}" dt="2023-09-17T17:07:45.023" v="374" actId="20577"/>
        <pc:sldMkLst>
          <pc:docMk/>
          <pc:sldMk cId="461279840" sldId="258"/>
        </pc:sldMkLst>
        <pc:spChg chg="mod">
          <ac:chgData name="Subit Paudyal" userId="S::spaudyal2@ncstudents.niagaracollege.ca::5c8f75ee-7c70-4b1b-8059-98e10592159a" providerId="AD" clId="Web-{B4BAE5D9-75B5-7493-1F61-CB753D61CE3E}" dt="2023-09-17T17:07:45.023" v="374" actId="20577"/>
          <ac:spMkLst>
            <pc:docMk/>
            <pc:sldMk cId="461279840" sldId="258"/>
            <ac:spMk id="3" creationId="{B4BDC838-461D-D948-63E2-1E498DF7DD38}"/>
          </ac:spMkLst>
        </pc:spChg>
      </pc:sldChg>
      <pc:sldChg chg="modSp del">
        <pc:chgData name="Subit Paudyal" userId="S::spaudyal2@ncstudents.niagaracollege.ca::5c8f75ee-7c70-4b1b-8059-98e10592159a" providerId="AD" clId="Web-{B4BAE5D9-75B5-7493-1F61-CB753D61CE3E}" dt="2023-09-17T17:46:16.228" v="1141"/>
        <pc:sldMkLst>
          <pc:docMk/>
          <pc:sldMk cId="1880927100" sldId="259"/>
        </pc:sldMkLst>
        <pc:spChg chg="mod">
          <ac:chgData name="Subit Paudyal" userId="S::spaudyal2@ncstudents.niagaracollege.ca::5c8f75ee-7c70-4b1b-8059-98e10592159a" providerId="AD" clId="Web-{B4BAE5D9-75B5-7493-1F61-CB753D61CE3E}" dt="2023-09-17T17:11:07.036" v="431" actId="1076"/>
          <ac:spMkLst>
            <pc:docMk/>
            <pc:sldMk cId="1880927100" sldId="259"/>
            <ac:spMk id="3" creationId="{2AB1F4BB-65E6-943B-32E7-774142485A67}"/>
          </ac:spMkLst>
        </pc:spChg>
        <pc:picChg chg="mod">
          <ac:chgData name="Subit Paudyal" userId="S::spaudyal2@ncstudents.niagaracollege.ca::5c8f75ee-7c70-4b1b-8059-98e10592159a" providerId="AD" clId="Web-{B4BAE5D9-75B5-7493-1F61-CB753D61CE3E}" dt="2023-09-17T17:11:03.692" v="430" actId="1076"/>
          <ac:picMkLst>
            <pc:docMk/>
            <pc:sldMk cId="1880927100" sldId="259"/>
            <ac:picMk id="4" creationId="{513F9998-86E1-9B40-FF84-C729C22679C5}"/>
          </ac:picMkLst>
        </pc:picChg>
      </pc:sldChg>
      <pc:sldChg chg="modSp del">
        <pc:chgData name="Subit Paudyal" userId="S::spaudyal2@ncstudents.niagaracollege.ca::5c8f75ee-7c70-4b1b-8059-98e10592159a" providerId="AD" clId="Web-{B4BAE5D9-75B5-7493-1F61-CB753D61CE3E}" dt="2023-09-17T17:46:18.603" v="1143"/>
        <pc:sldMkLst>
          <pc:docMk/>
          <pc:sldMk cId="619308529" sldId="260"/>
        </pc:sldMkLst>
        <pc:spChg chg="mod">
          <ac:chgData name="Subit Paudyal" userId="S::spaudyal2@ncstudents.niagaracollege.ca::5c8f75ee-7c70-4b1b-8059-98e10592159a" providerId="AD" clId="Web-{B4BAE5D9-75B5-7493-1F61-CB753D61CE3E}" dt="2023-09-17T17:11:23.051" v="433" actId="20577"/>
          <ac:spMkLst>
            <pc:docMk/>
            <pc:sldMk cId="619308529" sldId="260"/>
            <ac:spMk id="3" creationId="{6D093824-1B31-7FC9-761C-47618A5DF91F}"/>
          </ac:spMkLst>
        </pc:spChg>
      </pc:sldChg>
      <pc:sldChg chg="modSp del">
        <pc:chgData name="Subit Paudyal" userId="S::spaudyal2@ncstudents.niagaracollege.ca::5c8f75ee-7c70-4b1b-8059-98e10592159a" providerId="AD" clId="Web-{B4BAE5D9-75B5-7493-1F61-CB753D61CE3E}" dt="2023-09-17T17:46:17.025" v="1142"/>
        <pc:sldMkLst>
          <pc:docMk/>
          <pc:sldMk cId="1635855293" sldId="261"/>
        </pc:sldMkLst>
        <pc:spChg chg="mod">
          <ac:chgData name="Subit Paudyal" userId="S::spaudyal2@ncstudents.niagaracollege.ca::5c8f75ee-7c70-4b1b-8059-98e10592159a" providerId="AD" clId="Web-{B4BAE5D9-75B5-7493-1F61-CB753D61CE3E}" dt="2023-09-17T17:11:16.020" v="432" actId="20577"/>
          <ac:spMkLst>
            <pc:docMk/>
            <pc:sldMk cId="1635855293" sldId="261"/>
            <ac:spMk id="3" creationId="{7C535405-445B-095A-B133-571466EC207B}"/>
          </ac:spMkLst>
        </pc:spChg>
      </pc:sldChg>
      <pc:sldChg chg="modSp del">
        <pc:chgData name="Subit Paudyal" userId="S::spaudyal2@ncstudents.niagaracollege.ca::5c8f75ee-7c70-4b1b-8059-98e10592159a" providerId="AD" clId="Web-{B4BAE5D9-75B5-7493-1F61-CB753D61CE3E}" dt="2023-09-17T17:46:19.525" v="1144"/>
        <pc:sldMkLst>
          <pc:docMk/>
          <pc:sldMk cId="1897728805" sldId="262"/>
        </pc:sldMkLst>
        <pc:spChg chg="mod">
          <ac:chgData name="Subit Paudyal" userId="S::spaudyal2@ncstudents.niagaracollege.ca::5c8f75ee-7c70-4b1b-8059-98e10592159a" providerId="AD" clId="Web-{B4BAE5D9-75B5-7493-1F61-CB753D61CE3E}" dt="2023-09-17T17:12:58.628" v="486" actId="20577"/>
          <ac:spMkLst>
            <pc:docMk/>
            <pc:sldMk cId="1897728805" sldId="262"/>
            <ac:spMk id="3" creationId="{EE921A75-1756-7B3D-9F66-970ACC8F80FF}"/>
          </ac:spMkLst>
        </pc:spChg>
      </pc:sldChg>
      <pc:sldChg chg="modSp">
        <pc:chgData name="Subit Paudyal" userId="S::spaudyal2@ncstudents.niagaracollege.ca::5c8f75ee-7c70-4b1b-8059-98e10592159a" providerId="AD" clId="Web-{B4BAE5D9-75B5-7493-1F61-CB753D61CE3E}" dt="2023-09-17T17:25:19.791" v="804" actId="20577"/>
        <pc:sldMkLst>
          <pc:docMk/>
          <pc:sldMk cId="261685751" sldId="263"/>
        </pc:sldMkLst>
        <pc:spChg chg="mod">
          <ac:chgData name="Subit Paudyal" userId="S::spaudyal2@ncstudents.niagaracollege.ca::5c8f75ee-7c70-4b1b-8059-98e10592159a" providerId="AD" clId="Web-{B4BAE5D9-75B5-7493-1F61-CB753D61CE3E}" dt="2023-09-17T17:25:19.791" v="804" actId="20577"/>
          <ac:spMkLst>
            <pc:docMk/>
            <pc:sldMk cId="261685751" sldId="263"/>
            <ac:spMk id="3" creationId="{8C5272B7-55CA-3C69-7C84-5D13A461B226}"/>
          </ac:spMkLst>
        </pc:spChg>
      </pc:sldChg>
      <pc:sldChg chg="addSp delSp modSp ord">
        <pc:chgData name="Subit Paudyal" userId="S::spaudyal2@ncstudents.niagaracollege.ca::5c8f75ee-7c70-4b1b-8059-98e10592159a" providerId="AD" clId="Web-{B4BAE5D9-75B5-7493-1F61-CB753D61CE3E}" dt="2023-09-17T18:04:06.325" v="1180" actId="1076"/>
        <pc:sldMkLst>
          <pc:docMk/>
          <pc:sldMk cId="3287714457" sldId="264"/>
        </pc:sldMkLst>
        <pc:spChg chg="mod">
          <ac:chgData name="Subit Paudyal" userId="S::spaudyal2@ncstudents.niagaracollege.ca::5c8f75ee-7c70-4b1b-8059-98e10592159a" providerId="AD" clId="Web-{B4BAE5D9-75B5-7493-1F61-CB753D61CE3E}" dt="2023-09-17T18:04:06.325" v="1180" actId="1076"/>
          <ac:spMkLst>
            <pc:docMk/>
            <pc:sldMk cId="3287714457" sldId="264"/>
            <ac:spMk id="5" creationId="{F847F07E-8A60-C895-9386-67DD60840208}"/>
          </ac:spMkLst>
        </pc:spChg>
        <pc:grpChg chg="mod">
          <ac:chgData name="Subit Paudyal" userId="S::spaudyal2@ncstudents.niagaracollege.ca::5c8f75ee-7c70-4b1b-8059-98e10592159a" providerId="AD" clId="Web-{B4BAE5D9-75B5-7493-1F61-CB753D61CE3E}" dt="2023-09-17T18:00:11.375" v="1154" actId="1076"/>
          <ac:grpSpMkLst>
            <pc:docMk/>
            <pc:sldMk cId="3287714457" sldId="264"/>
            <ac:grpSpMk id="48" creationId="{170DCF9B-7CD9-03E6-0F9A-DEE5A5920018}"/>
          </ac:grpSpMkLst>
        </pc:grpChg>
        <pc:grpChg chg="del">
          <ac:chgData name="Subit Paudyal" userId="S::spaudyal2@ncstudents.niagaracollege.ca::5c8f75ee-7c70-4b1b-8059-98e10592159a" providerId="AD" clId="Web-{B4BAE5D9-75B5-7493-1F61-CB753D61CE3E}" dt="2023-09-17T17:59:22.469" v="1149"/>
          <ac:grpSpMkLst>
            <pc:docMk/>
            <pc:sldMk cId="3287714457" sldId="264"/>
            <ac:grpSpMk id="71" creationId="{827A655B-E0E3-5B7D-5B6B-3F13A6F9654B}"/>
          </ac:grpSpMkLst>
        </pc:grpChg>
        <pc:cxnChg chg="add mod">
          <ac:chgData name="Subit Paudyal" userId="S::spaudyal2@ncstudents.niagaracollege.ca::5c8f75ee-7c70-4b1b-8059-98e10592159a" providerId="AD" clId="Web-{B4BAE5D9-75B5-7493-1F61-CB753D61CE3E}" dt="2023-09-17T17:59:10.688" v="1148" actId="14100"/>
          <ac:cxnSpMkLst>
            <pc:docMk/>
            <pc:sldMk cId="3287714457" sldId="264"/>
            <ac:cxnSpMk id="17" creationId="{A40A5E6F-72AE-7A11-90C6-F2B7A68181ED}"/>
          </ac:cxnSpMkLst>
        </pc:cxnChg>
        <pc:cxnChg chg="add mod">
          <ac:chgData name="Subit Paudyal" userId="S::spaudyal2@ncstudents.niagaracollege.ca::5c8f75ee-7c70-4b1b-8059-98e10592159a" providerId="AD" clId="Web-{B4BAE5D9-75B5-7493-1F61-CB753D61CE3E}" dt="2023-09-17T18:00:34.640" v="1158" actId="1076"/>
          <ac:cxnSpMkLst>
            <pc:docMk/>
            <pc:sldMk cId="3287714457" sldId="264"/>
            <ac:cxnSpMk id="19" creationId="{CA9D5338-5203-C9C8-CF6F-0F5ED0061BB0}"/>
          </ac:cxnSpMkLst>
        </pc:cxnChg>
        <pc:cxnChg chg="add mod">
          <ac:chgData name="Subit Paudyal" userId="S::spaudyal2@ncstudents.niagaracollege.ca::5c8f75ee-7c70-4b1b-8059-98e10592159a" providerId="AD" clId="Web-{B4BAE5D9-75B5-7493-1F61-CB753D61CE3E}" dt="2023-09-17T18:01:31.905" v="1164" actId="14100"/>
          <ac:cxnSpMkLst>
            <pc:docMk/>
            <pc:sldMk cId="3287714457" sldId="264"/>
            <ac:cxnSpMk id="20" creationId="{2D7D70EA-179C-6CB7-1B00-0FF58DDBE8A9}"/>
          </ac:cxnSpMkLst>
        </pc:cxnChg>
        <pc:cxnChg chg="add mod">
          <ac:chgData name="Subit Paudyal" userId="S::spaudyal2@ncstudents.niagaracollege.ca::5c8f75ee-7c70-4b1b-8059-98e10592159a" providerId="AD" clId="Web-{B4BAE5D9-75B5-7493-1F61-CB753D61CE3E}" dt="2023-09-17T18:02:03.295" v="1169" actId="14100"/>
          <ac:cxnSpMkLst>
            <pc:docMk/>
            <pc:sldMk cId="3287714457" sldId="264"/>
            <ac:cxnSpMk id="22" creationId="{38A269D9-9664-E6E1-E56C-16A3FD7CD40C}"/>
          </ac:cxnSpMkLst>
        </pc:cxnChg>
        <pc:cxnChg chg="add mod">
          <ac:chgData name="Subit Paudyal" userId="S::spaudyal2@ncstudents.niagaracollege.ca::5c8f75ee-7c70-4b1b-8059-98e10592159a" providerId="AD" clId="Web-{B4BAE5D9-75B5-7493-1F61-CB753D61CE3E}" dt="2023-09-17T18:03:39.809" v="1179" actId="14100"/>
          <ac:cxnSpMkLst>
            <pc:docMk/>
            <pc:sldMk cId="3287714457" sldId="264"/>
            <ac:cxnSpMk id="23" creationId="{57625840-7546-1778-030A-845974128C51}"/>
          </ac:cxnSpMkLst>
        </pc:cxnChg>
        <pc:cxnChg chg="add mod">
          <ac:chgData name="Subit Paudyal" userId="S::spaudyal2@ncstudents.niagaracollege.ca::5c8f75ee-7c70-4b1b-8059-98e10592159a" providerId="AD" clId="Web-{B4BAE5D9-75B5-7493-1F61-CB753D61CE3E}" dt="2023-09-17T18:03:27.106" v="1178" actId="14100"/>
          <ac:cxnSpMkLst>
            <pc:docMk/>
            <pc:sldMk cId="3287714457" sldId="264"/>
            <ac:cxnSpMk id="25" creationId="{F2456415-B69E-88C3-729F-3C242710564F}"/>
          </ac:cxnSpMkLst>
        </pc:cxnChg>
        <pc:cxnChg chg="mod">
          <ac:chgData name="Subit Paudyal" userId="S::spaudyal2@ncstudents.niagaracollege.ca::5c8f75ee-7c70-4b1b-8059-98e10592159a" providerId="AD" clId="Web-{B4BAE5D9-75B5-7493-1F61-CB753D61CE3E}" dt="2023-09-17T18:00:04.484" v="1153" actId="14100"/>
          <ac:cxnSpMkLst>
            <pc:docMk/>
            <pc:sldMk cId="3287714457" sldId="264"/>
            <ac:cxnSpMk id="43" creationId="{6B5BC9FD-6165-7994-AB34-B29BB1D990A2}"/>
          </ac:cxnSpMkLst>
        </pc:cxnChg>
        <pc:cxnChg chg="mod">
          <ac:chgData name="Subit Paudyal" userId="S::spaudyal2@ncstudents.niagaracollege.ca::5c8f75ee-7c70-4b1b-8059-98e10592159a" providerId="AD" clId="Web-{B4BAE5D9-75B5-7493-1F61-CB753D61CE3E}" dt="2023-09-17T17:59:38.562" v="1150" actId="1076"/>
          <ac:cxnSpMkLst>
            <pc:docMk/>
            <pc:sldMk cId="3287714457" sldId="264"/>
            <ac:cxnSpMk id="47" creationId="{3E61D605-D24C-DBF3-6CB4-3730693A7BA9}"/>
          </ac:cxnSpMkLst>
        </pc:cxnChg>
      </pc:sldChg>
      <pc:sldChg chg="addSp delSp modSp">
        <pc:chgData name="Subit Paudyal" userId="S::spaudyal2@ncstudents.niagaracollege.ca::5c8f75ee-7c70-4b1b-8059-98e10592159a" providerId="AD" clId="Web-{B4BAE5D9-75B5-7493-1F61-CB753D61CE3E}" dt="2023-09-17T17:33:17.613" v="952" actId="20577"/>
        <pc:sldMkLst>
          <pc:docMk/>
          <pc:sldMk cId="1464006418" sldId="265"/>
        </pc:sldMkLst>
        <pc:spChg chg="mod">
          <ac:chgData name="Subit Paudyal" userId="S::spaudyal2@ncstudents.niagaracollege.ca::5c8f75ee-7c70-4b1b-8059-98e10592159a" providerId="AD" clId="Web-{B4BAE5D9-75B5-7493-1F61-CB753D61CE3E}" dt="2023-09-17T17:31:13.286" v="923" actId="20577"/>
          <ac:spMkLst>
            <pc:docMk/>
            <pc:sldMk cId="1464006418" sldId="265"/>
            <ac:spMk id="2" creationId="{242E3E8B-3CF3-253D-A930-4A7B4720960B}"/>
          </ac:spMkLst>
        </pc:spChg>
        <pc:spChg chg="add mod">
          <ac:chgData name="Subit Paudyal" userId="S::spaudyal2@ncstudents.niagaracollege.ca::5c8f75ee-7c70-4b1b-8059-98e10592159a" providerId="AD" clId="Web-{B4BAE5D9-75B5-7493-1F61-CB753D61CE3E}" dt="2023-09-17T17:33:17.613" v="952" actId="20577"/>
          <ac:spMkLst>
            <pc:docMk/>
            <pc:sldMk cId="1464006418" sldId="265"/>
            <ac:spMk id="3" creationId="{20A706AE-549F-96EE-3EF4-87E81DA2B568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31:55.520" v="931" actId="14100"/>
          <ac:spMkLst>
            <pc:docMk/>
            <pc:sldMk cId="1464006418" sldId="265"/>
            <ac:spMk id="5" creationId="{FD80480D-F788-2524-FCD3-C7295CCF02A4}"/>
          </ac:spMkLst>
        </pc:spChg>
        <pc:picChg chg="del mod">
          <ac:chgData name="Subit Paudyal" userId="S::spaudyal2@ncstudents.niagaracollege.ca::5c8f75ee-7c70-4b1b-8059-98e10592159a" providerId="AD" clId="Web-{B4BAE5D9-75B5-7493-1F61-CB753D61CE3E}" dt="2023-09-17T17:29:33.397" v="890"/>
          <ac:picMkLst>
            <pc:docMk/>
            <pc:sldMk cId="1464006418" sldId="265"/>
            <ac:picMk id="6" creationId="{8730FBB1-9780-8B82-550B-FF314B6AABBC}"/>
          </ac:picMkLst>
        </pc:picChg>
        <pc:picChg chg="mod">
          <ac:chgData name="Subit Paudyal" userId="S::spaudyal2@ncstudents.niagaracollege.ca::5c8f75ee-7c70-4b1b-8059-98e10592159a" providerId="AD" clId="Web-{B4BAE5D9-75B5-7493-1F61-CB753D61CE3E}" dt="2023-09-17T17:32:07.770" v="937" actId="1076"/>
          <ac:picMkLst>
            <pc:docMk/>
            <pc:sldMk cId="1464006418" sldId="265"/>
            <ac:picMk id="8" creationId="{1719E396-627D-7F31-217C-F6FCF56C702D}"/>
          </ac:picMkLst>
        </pc:picChg>
        <pc:picChg chg="mod">
          <ac:chgData name="Subit Paudyal" userId="S::spaudyal2@ncstudents.niagaracollege.ca::5c8f75ee-7c70-4b1b-8059-98e10592159a" providerId="AD" clId="Web-{B4BAE5D9-75B5-7493-1F61-CB753D61CE3E}" dt="2023-09-17T17:31:58.411" v="932" actId="1076"/>
          <ac:picMkLst>
            <pc:docMk/>
            <pc:sldMk cId="1464006418" sldId="265"/>
            <ac:picMk id="1026" creationId="{782D8075-E6B6-8E59-7053-10F239A6E8E1}"/>
          </ac:picMkLst>
        </pc:picChg>
        <pc:picChg chg="mod">
          <ac:chgData name="Subit Paudyal" userId="S::spaudyal2@ncstudents.niagaracollege.ca::5c8f75ee-7c70-4b1b-8059-98e10592159a" providerId="AD" clId="Web-{B4BAE5D9-75B5-7493-1F61-CB753D61CE3E}" dt="2023-09-17T17:32:07.254" v="936" actId="1076"/>
          <ac:picMkLst>
            <pc:docMk/>
            <pc:sldMk cId="1464006418" sldId="265"/>
            <ac:picMk id="1028" creationId="{15B63BBD-C784-19A2-C47C-406D12090D3D}"/>
          </ac:picMkLst>
        </pc:picChg>
        <pc:picChg chg="mod">
          <ac:chgData name="Subit Paudyal" userId="S::spaudyal2@ncstudents.niagaracollege.ca::5c8f75ee-7c70-4b1b-8059-98e10592159a" providerId="AD" clId="Web-{B4BAE5D9-75B5-7493-1F61-CB753D61CE3E}" dt="2023-09-17T17:32:04.411" v="935" actId="1076"/>
          <ac:picMkLst>
            <pc:docMk/>
            <pc:sldMk cId="1464006418" sldId="265"/>
            <ac:picMk id="1030" creationId="{10BAE62C-FEA2-67F1-0DAB-DDF881BFA3F7}"/>
          </ac:picMkLst>
        </pc:picChg>
      </pc:sldChg>
      <pc:sldChg chg="modSp">
        <pc:chgData name="Subit Paudyal" userId="S::spaudyal2@ncstudents.niagaracollege.ca::5c8f75ee-7c70-4b1b-8059-98e10592159a" providerId="AD" clId="Web-{B4BAE5D9-75B5-7493-1F61-CB753D61CE3E}" dt="2023-09-17T17:33:36.316" v="953" actId="14100"/>
        <pc:sldMkLst>
          <pc:docMk/>
          <pc:sldMk cId="2857463899" sldId="266"/>
        </pc:sldMkLst>
        <pc:spChg chg="mod">
          <ac:chgData name="Subit Paudyal" userId="S::spaudyal2@ncstudents.niagaracollege.ca::5c8f75ee-7c70-4b1b-8059-98e10592159a" providerId="AD" clId="Web-{B4BAE5D9-75B5-7493-1F61-CB753D61CE3E}" dt="2023-09-17T17:33:36.316" v="953" actId="14100"/>
          <ac:spMkLst>
            <pc:docMk/>
            <pc:sldMk cId="2857463899" sldId="266"/>
            <ac:spMk id="3" creationId="{16EE903A-F3CC-5399-048C-D9114F34AD09}"/>
          </ac:spMkLst>
        </pc:spChg>
      </pc:sldChg>
      <pc:sldChg chg="modSp">
        <pc:chgData name="Subit Paudyal" userId="S::spaudyal2@ncstudents.niagaracollege.ca::5c8f75ee-7c70-4b1b-8059-98e10592159a" providerId="AD" clId="Web-{B4BAE5D9-75B5-7493-1F61-CB753D61CE3E}" dt="2023-09-17T17:32:46.941" v="948" actId="14100"/>
        <pc:sldMkLst>
          <pc:docMk/>
          <pc:sldMk cId="909141201" sldId="267"/>
        </pc:sldMkLst>
        <pc:spChg chg="mod">
          <ac:chgData name="Subit Paudyal" userId="S::spaudyal2@ncstudents.niagaracollege.ca::5c8f75ee-7c70-4b1b-8059-98e10592159a" providerId="AD" clId="Web-{B4BAE5D9-75B5-7493-1F61-CB753D61CE3E}" dt="2023-09-17T17:32:46.941" v="948" actId="14100"/>
          <ac:spMkLst>
            <pc:docMk/>
            <pc:sldMk cId="909141201" sldId="267"/>
            <ac:spMk id="3" creationId="{FFEA3C98-939A-C66D-26C3-58DC7B2E81F3}"/>
          </ac:spMkLst>
        </pc:spChg>
      </pc:sldChg>
      <pc:sldChg chg="modSp">
        <pc:chgData name="Subit Paudyal" userId="S::spaudyal2@ncstudents.niagaracollege.ca::5c8f75ee-7c70-4b1b-8059-98e10592159a" providerId="AD" clId="Web-{B4BAE5D9-75B5-7493-1F61-CB753D61CE3E}" dt="2023-09-17T17:16:40.594" v="543" actId="1076"/>
        <pc:sldMkLst>
          <pc:docMk/>
          <pc:sldMk cId="139688770" sldId="269"/>
        </pc:sldMkLst>
        <pc:spChg chg="mod">
          <ac:chgData name="Subit Paudyal" userId="S::spaudyal2@ncstudents.niagaracollege.ca::5c8f75ee-7c70-4b1b-8059-98e10592159a" providerId="AD" clId="Web-{B4BAE5D9-75B5-7493-1F61-CB753D61CE3E}" dt="2023-09-17T17:16:40.594" v="543" actId="1076"/>
          <ac:spMkLst>
            <pc:docMk/>
            <pc:sldMk cId="139688770" sldId="269"/>
            <ac:spMk id="3" creationId="{7680A6AF-FC25-4A52-FBA3-64CBFF5697D5}"/>
          </ac:spMkLst>
        </pc:spChg>
      </pc:sldChg>
      <pc:sldChg chg="addSp modSp new add del mod ord modTransition modClrScheme chgLayout">
        <pc:chgData name="Subit Paudyal" userId="S::spaudyal2@ncstudents.niagaracollege.ca::5c8f75ee-7c70-4b1b-8059-98e10592159a" providerId="AD" clId="Web-{B4BAE5D9-75B5-7493-1F61-CB753D61CE3E}" dt="2023-09-17T16:51:13.191" v="97"/>
        <pc:sldMkLst>
          <pc:docMk/>
          <pc:sldMk cId="2606613251" sldId="270"/>
        </pc:sldMkLst>
        <pc:spChg chg="mod ord">
          <ac:chgData name="Subit Paudyal" userId="S::spaudyal2@ncstudents.niagaracollege.ca::5c8f75ee-7c70-4b1b-8059-98e10592159a" providerId="AD" clId="Web-{B4BAE5D9-75B5-7493-1F61-CB753D61CE3E}" dt="2023-09-17T16:44:16.602" v="9"/>
          <ac:spMkLst>
            <pc:docMk/>
            <pc:sldMk cId="2606613251" sldId="270"/>
            <ac:spMk id="2" creationId="{B232EEA9-B840-DEAF-FD43-51A4BF9D7134}"/>
          </ac:spMkLst>
        </pc:spChg>
        <pc:spChg chg="add mod ord">
          <ac:chgData name="Subit Paudyal" userId="S::spaudyal2@ncstudents.niagaracollege.ca::5c8f75ee-7c70-4b1b-8059-98e10592159a" providerId="AD" clId="Web-{B4BAE5D9-75B5-7493-1F61-CB753D61CE3E}" dt="2023-09-17T16:48:57.286" v="79" actId="1076"/>
          <ac:spMkLst>
            <pc:docMk/>
            <pc:sldMk cId="2606613251" sldId="270"/>
            <ac:spMk id="4" creationId="{68788A15-6083-0712-0F78-75B8258102A7}"/>
          </ac:spMkLst>
        </pc:spChg>
        <pc:picChg chg="add mod">
          <ac:chgData name="Subit Paudyal" userId="S::spaudyal2@ncstudents.niagaracollege.ca::5c8f75ee-7c70-4b1b-8059-98e10592159a" providerId="AD" clId="Web-{B4BAE5D9-75B5-7493-1F61-CB753D61CE3E}" dt="2023-09-17T16:48:42.130" v="77" actId="14100"/>
          <ac:picMkLst>
            <pc:docMk/>
            <pc:sldMk cId="2606613251" sldId="270"/>
            <ac:picMk id="5" creationId="{B0CFB1E4-AED1-F1AA-45F6-DBBE3850896F}"/>
          </ac:picMkLst>
        </pc:picChg>
      </pc:sldChg>
      <pc:sldChg chg="addSp delSp modSp new modTransition">
        <pc:chgData name="Subit Paudyal" userId="S::spaudyal2@ncstudents.niagaracollege.ca::5c8f75ee-7c70-4b1b-8059-98e10592159a" providerId="AD" clId="Web-{B4BAE5D9-75B5-7493-1F61-CB753D61CE3E}" dt="2023-09-17T17:34:45.737" v="965" actId="20577"/>
        <pc:sldMkLst>
          <pc:docMk/>
          <pc:sldMk cId="505883961" sldId="271"/>
        </pc:sldMkLst>
        <pc:spChg chg="mod">
          <ac:chgData name="Subit Paudyal" userId="S::spaudyal2@ncstudents.niagaracollege.ca::5c8f75ee-7c70-4b1b-8059-98e10592159a" providerId="AD" clId="Web-{B4BAE5D9-75B5-7493-1F61-CB753D61CE3E}" dt="2023-09-17T16:56:03.421" v="172" actId="20577"/>
          <ac:spMkLst>
            <pc:docMk/>
            <pc:sldMk cId="505883961" sldId="271"/>
            <ac:spMk id="2" creationId="{2959E161-3BEE-8323-C5DE-24F5A9C3812E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34:45.737" v="965" actId="20577"/>
          <ac:spMkLst>
            <pc:docMk/>
            <pc:sldMk cId="505883961" sldId="271"/>
            <ac:spMk id="3" creationId="{305691AC-847E-B0A7-A3B0-0CA156B977BC}"/>
          </ac:spMkLst>
        </pc:spChg>
        <pc:picChg chg="add del mod">
          <ac:chgData name="Subit Paudyal" userId="S::spaudyal2@ncstudents.niagaracollege.ca::5c8f75ee-7c70-4b1b-8059-98e10592159a" providerId="AD" clId="Web-{B4BAE5D9-75B5-7493-1F61-CB753D61CE3E}" dt="2023-09-17T16:55:43.172" v="165"/>
          <ac:picMkLst>
            <pc:docMk/>
            <pc:sldMk cId="505883961" sldId="271"/>
            <ac:picMk id="4" creationId="{00CCC560-A1F8-96BE-20B7-F64DCED3F745}"/>
          </ac:picMkLst>
        </pc:picChg>
        <pc:picChg chg="add mod">
          <ac:chgData name="Subit Paudyal" userId="S::spaudyal2@ncstudents.niagaracollege.ca::5c8f75ee-7c70-4b1b-8059-98e10592159a" providerId="AD" clId="Web-{B4BAE5D9-75B5-7493-1F61-CB753D61CE3E}" dt="2023-09-17T16:55:59.859" v="171" actId="1076"/>
          <ac:picMkLst>
            <pc:docMk/>
            <pc:sldMk cId="505883961" sldId="271"/>
            <ac:picMk id="5" creationId="{A6899D39-79F0-E32E-EAE5-A6864DF1609A}"/>
          </ac:picMkLst>
        </pc:picChg>
      </pc:sldChg>
      <pc:sldChg chg="addSp delSp modSp add replId modTransition">
        <pc:chgData name="Subit Paudyal" userId="S::spaudyal2@ncstudents.niagaracollege.ca::5c8f75ee-7c70-4b1b-8059-98e10592159a" providerId="AD" clId="Web-{B4BAE5D9-75B5-7493-1F61-CB753D61CE3E}" dt="2023-09-17T17:43:33.058" v="1045" actId="20577"/>
        <pc:sldMkLst>
          <pc:docMk/>
          <pc:sldMk cId="75799460" sldId="272"/>
        </pc:sldMkLst>
        <pc:spChg chg="mod">
          <ac:chgData name="Subit Paudyal" userId="S::spaudyal2@ncstudents.niagaracollege.ca::5c8f75ee-7c70-4b1b-8059-98e10592159a" providerId="AD" clId="Web-{B4BAE5D9-75B5-7493-1F61-CB753D61CE3E}" dt="2023-09-17T17:40:57.201" v="1003" actId="20577"/>
          <ac:spMkLst>
            <pc:docMk/>
            <pc:sldMk cId="75799460" sldId="272"/>
            <ac:spMk id="2" creationId="{790A371F-A185-5EC6-3DBB-75D0A18A950B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43:33.058" v="1045" actId="20577"/>
          <ac:spMkLst>
            <pc:docMk/>
            <pc:sldMk cId="75799460" sldId="272"/>
            <ac:spMk id="3" creationId="{B4BDC838-461D-D948-63E2-1E498DF7DD38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36:43.001" v="974" actId="20577"/>
          <ac:spMkLst>
            <pc:docMk/>
            <pc:sldMk cId="75799460" sldId="272"/>
            <ac:spMk id="10" creationId="{60488FB4-224C-4911-0DA3-BE148B2135CD}"/>
          </ac:spMkLst>
        </pc:spChg>
        <pc:picChg chg="add del">
          <ac:chgData name="Subit Paudyal" userId="S::spaudyal2@ncstudents.niagaracollege.ca::5c8f75ee-7c70-4b1b-8059-98e10592159a" providerId="AD" clId="Web-{B4BAE5D9-75B5-7493-1F61-CB753D61CE3E}" dt="2023-09-17T17:36:48.829" v="976"/>
          <ac:picMkLst>
            <pc:docMk/>
            <pc:sldMk cId="75799460" sldId="272"/>
            <ac:picMk id="4" creationId="{876ACA9D-7B77-4D42-5BCD-B817D65FF98C}"/>
          </ac:picMkLst>
        </pc:picChg>
        <pc:picChg chg="add del mod">
          <ac:chgData name="Subit Paudyal" userId="S::spaudyal2@ncstudents.niagaracollege.ca::5c8f75ee-7c70-4b1b-8059-98e10592159a" providerId="AD" clId="Web-{B4BAE5D9-75B5-7493-1F61-CB753D61CE3E}" dt="2023-09-17T17:38:59.905" v="985"/>
          <ac:picMkLst>
            <pc:docMk/>
            <pc:sldMk cId="75799460" sldId="272"/>
            <ac:picMk id="6" creationId="{CFB867A3-1A72-8125-543E-EA8D774A832F}"/>
          </ac:picMkLst>
        </pc:picChg>
        <pc:picChg chg="add mod">
          <ac:chgData name="Subit Paudyal" userId="S::spaudyal2@ncstudents.niagaracollege.ca::5c8f75ee-7c70-4b1b-8059-98e10592159a" providerId="AD" clId="Web-{B4BAE5D9-75B5-7493-1F61-CB753D61CE3E}" dt="2023-09-17T17:39:11.796" v="987" actId="1076"/>
          <ac:picMkLst>
            <pc:docMk/>
            <pc:sldMk cId="75799460" sldId="272"/>
            <ac:picMk id="8" creationId="{A8F771C7-9E0F-239F-D7C1-C0BD249F20D3}"/>
          </ac:picMkLst>
        </pc:picChg>
      </pc:sldChg>
      <pc:sldChg chg="addSp delSp modSp add replId modTransition">
        <pc:chgData name="Subit Paudyal" userId="S::spaudyal2@ncstudents.niagaracollege.ca::5c8f75ee-7c70-4b1b-8059-98e10592159a" providerId="AD" clId="Web-{B4BAE5D9-75B5-7493-1F61-CB753D61CE3E}" dt="2023-09-17T17:44:30.854" v="1086" actId="20577"/>
        <pc:sldMkLst>
          <pc:docMk/>
          <pc:sldMk cId="742476812" sldId="273"/>
        </pc:sldMkLst>
        <pc:spChg chg="mod">
          <ac:chgData name="Subit Paudyal" userId="S::spaudyal2@ncstudents.niagaracollege.ca::5c8f75ee-7c70-4b1b-8059-98e10592159a" providerId="AD" clId="Web-{B4BAE5D9-75B5-7493-1F61-CB753D61CE3E}" dt="2023-09-17T17:43:52.964" v="1053" actId="20577"/>
          <ac:spMkLst>
            <pc:docMk/>
            <pc:sldMk cId="742476812" sldId="273"/>
            <ac:spMk id="2" creationId="{790A371F-A185-5EC6-3DBB-75D0A18A950B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44:30.854" v="1086" actId="20577"/>
          <ac:spMkLst>
            <pc:docMk/>
            <pc:sldMk cId="742476812" sldId="273"/>
            <ac:spMk id="3" creationId="{B4BDC838-461D-D948-63E2-1E498DF7DD38}"/>
          </ac:spMkLst>
        </pc:spChg>
        <pc:picChg chg="del">
          <ac:chgData name="Subit Paudyal" userId="S::spaudyal2@ncstudents.niagaracollege.ca::5c8f75ee-7c70-4b1b-8059-98e10592159a" providerId="AD" clId="Web-{B4BAE5D9-75B5-7493-1F61-CB753D61CE3E}" dt="2023-09-17T17:37:47.984" v="979"/>
          <ac:picMkLst>
            <pc:docMk/>
            <pc:sldMk cId="742476812" sldId="273"/>
            <ac:picMk id="4" creationId="{876ACA9D-7B77-4D42-5BCD-B817D65FF98C}"/>
          </ac:picMkLst>
        </pc:picChg>
        <pc:picChg chg="add del mod">
          <ac:chgData name="Subit Paudyal" userId="S::spaudyal2@ncstudents.niagaracollege.ca::5c8f75ee-7c70-4b1b-8059-98e10592159a" providerId="AD" clId="Web-{B4BAE5D9-75B5-7493-1F61-CB753D61CE3E}" dt="2023-09-17T17:39:30.342" v="988"/>
          <ac:picMkLst>
            <pc:docMk/>
            <pc:sldMk cId="742476812" sldId="273"/>
            <ac:picMk id="6" creationId="{89E28A68-1F39-DACC-6E2C-1EE59AB73AD3}"/>
          </ac:picMkLst>
        </pc:picChg>
        <pc:picChg chg="add mod">
          <ac:chgData name="Subit Paudyal" userId="S::spaudyal2@ncstudents.niagaracollege.ca::5c8f75ee-7c70-4b1b-8059-98e10592159a" providerId="AD" clId="Web-{B4BAE5D9-75B5-7493-1F61-CB753D61CE3E}" dt="2023-09-17T17:39:48.998" v="991" actId="1076"/>
          <ac:picMkLst>
            <pc:docMk/>
            <pc:sldMk cId="742476812" sldId="273"/>
            <ac:picMk id="8" creationId="{BF0B713D-A849-8377-1303-14A2BD2FB211}"/>
          </ac:picMkLst>
        </pc:picChg>
      </pc:sldChg>
      <pc:sldChg chg="addSp delSp modSp add replId modTransition">
        <pc:chgData name="Subit Paudyal" userId="S::spaudyal2@ncstudents.niagaracollege.ca::5c8f75ee-7c70-4b1b-8059-98e10592159a" providerId="AD" clId="Web-{B4BAE5D9-75B5-7493-1F61-CB753D61CE3E}" dt="2023-09-17T17:45:20.572" v="1108" actId="20577"/>
        <pc:sldMkLst>
          <pc:docMk/>
          <pc:sldMk cId="4099001706" sldId="274"/>
        </pc:sldMkLst>
        <pc:spChg chg="mod">
          <ac:chgData name="Subit Paudyal" userId="S::spaudyal2@ncstudents.niagaracollege.ca::5c8f75ee-7c70-4b1b-8059-98e10592159a" providerId="AD" clId="Web-{B4BAE5D9-75B5-7493-1F61-CB753D61CE3E}" dt="2023-09-17T17:44:56.776" v="1094" actId="20577"/>
          <ac:spMkLst>
            <pc:docMk/>
            <pc:sldMk cId="4099001706" sldId="274"/>
            <ac:spMk id="2" creationId="{790A371F-A185-5EC6-3DBB-75D0A18A950B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45:20.572" v="1108" actId="20577"/>
          <ac:spMkLst>
            <pc:docMk/>
            <pc:sldMk cId="4099001706" sldId="274"/>
            <ac:spMk id="3" creationId="{B4BDC838-461D-D948-63E2-1E498DF7DD38}"/>
          </ac:spMkLst>
        </pc:spChg>
        <pc:picChg chg="add mod">
          <ac:chgData name="Subit Paudyal" userId="S::spaudyal2@ncstudents.niagaracollege.ca::5c8f75ee-7c70-4b1b-8059-98e10592159a" providerId="AD" clId="Web-{B4BAE5D9-75B5-7493-1F61-CB753D61CE3E}" dt="2023-09-17T17:40:17.482" v="994" actId="1076"/>
          <ac:picMkLst>
            <pc:docMk/>
            <pc:sldMk cId="4099001706" sldId="274"/>
            <ac:picMk id="5" creationId="{C9CBF3F5-E7EF-990B-3B7E-17DDAD5096A1}"/>
          </ac:picMkLst>
        </pc:picChg>
        <pc:picChg chg="del">
          <ac:chgData name="Subit Paudyal" userId="S::spaudyal2@ncstudents.niagaracollege.ca::5c8f75ee-7c70-4b1b-8059-98e10592159a" providerId="AD" clId="Web-{B4BAE5D9-75B5-7493-1F61-CB753D61CE3E}" dt="2023-09-17T17:40:07.858" v="992"/>
          <ac:picMkLst>
            <pc:docMk/>
            <pc:sldMk cId="4099001706" sldId="274"/>
            <ac:picMk id="6" creationId="{89E28A68-1F39-DACC-6E2C-1EE59AB73AD3}"/>
          </ac:picMkLst>
        </pc:picChg>
      </pc:sldChg>
      <pc:sldChg chg="addSp delSp modSp add replId modTransition">
        <pc:chgData name="Subit Paudyal" userId="S::spaudyal2@ncstudents.niagaracollege.ca::5c8f75ee-7c70-4b1b-8059-98e10592159a" providerId="AD" clId="Web-{B4BAE5D9-75B5-7493-1F61-CB753D61CE3E}" dt="2023-09-17T17:46:14.118" v="1140" actId="20577"/>
        <pc:sldMkLst>
          <pc:docMk/>
          <pc:sldMk cId="3793029396" sldId="275"/>
        </pc:sldMkLst>
        <pc:spChg chg="mod">
          <ac:chgData name="Subit Paudyal" userId="S::spaudyal2@ncstudents.niagaracollege.ca::5c8f75ee-7c70-4b1b-8059-98e10592159a" providerId="AD" clId="Web-{B4BAE5D9-75B5-7493-1F61-CB753D61CE3E}" dt="2023-09-17T17:45:41.510" v="1114" actId="20577"/>
          <ac:spMkLst>
            <pc:docMk/>
            <pc:sldMk cId="3793029396" sldId="275"/>
            <ac:spMk id="2" creationId="{790A371F-A185-5EC6-3DBB-75D0A18A950B}"/>
          </ac:spMkLst>
        </pc:spChg>
        <pc:spChg chg="mod">
          <ac:chgData name="Subit Paudyal" userId="S::spaudyal2@ncstudents.niagaracollege.ca::5c8f75ee-7c70-4b1b-8059-98e10592159a" providerId="AD" clId="Web-{B4BAE5D9-75B5-7493-1F61-CB753D61CE3E}" dt="2023-09-17T17:46:14.118" v="1140" actId="20577"/>
          <ac:spMkLst>
            <pc:docMk/>
            <pc:sldMk cId="3793029396" sldId="275"/>
            <ac:spMk id="3" creationId="{B4BDC838-461D-D948-63E2-1E498DF7DD38}"/>
          </ac:spMkLst>
        </pc:spChg>
        <pc:picChg chg="add mod">
          <ac:chgData name="Subit Paudyal" userId="S::spaudyal2@ncstudents.niagaracollege.ca::5c8f75ee-7c70-4b1b-8059-98e10592159a" providerId="AD" clId="Web-{B4BAE5D9-75B5-7493-1F61-CB753D61CE3E}" dt="2023-09-17T17:40:42.638" v="997" actId="1076"/>
          <ac:picMkLst>
            <pc:docMk/>
            <pc:sldMk cId="3793029396" sldId="275"/>
            <ac:picMk id="5" creationId="{90625D76-860C-4E6B-253C-ABC68119460B}"/>
          </ac:picMkLst>
        </pc:picChg>
        <pc:picChg chg="del">
          <ac:chgData name="Subit Paudyal" userId="S::spaudyal2@ncstudents.niagaracollege.ca::5c8f75ee-7c70-4b1b-8059-98e10592159a" providerId="AD" clId="Web-{B4BAE5D9-75B5-7493-1F61-CB753D61CE3E}" dt="2023-09-17T17:40:34.576" v="995"/>
          <ac:picMkLst>
            <pc:docMk/>
            <pc:sldMk cId="3793029396" sldId="275"/>
            <ac:picMk id="6" creationId="{89E28A68-1F39-DACC-6E2C-1EE59AB73AD3}"/>
          </ac:picMkLst>
        </pc:picChg>
      </pc:sldChg>
    </pc:docChg>
  </pc:docChgLst>
  <pc:docChgLst>
    <pc:chgData name="Subit Paudyal" userId="S::spaudyal2@ncstudents.niagaracollege.ca::5c8f75ee-7c70-4b1b-8059-98e10592159a" providerId="AD" clId="Web-{2BC29B8F-0D1C-E855-9CDC-335DA38E643B}"/>
    <pc:docChg chg="modSld">
      <pc:chgData name="Subit Paudyal" userId="S::spaudyal2@ncstudents.niagaracollege.ca::5c8f75ee-7c70-4b1b-8059-98e10592159a" providerId="AD" clId="Web-{2BC29B8F-0D1C-E855-9CDC-335DA38E643B}" dt="2023-09-18T00:47:53.431" v="1" actId="20577"/>
      <pc:docMkLst>
        <pc:docMk/>
      </pc:docMkLst>
      <pc:sldChg chg="modSp">
        <pc:chgData name="Subit Paudyal" userId="S::spaudyal2@ncstudents.niagaracollege.ca::5c8f75ee-7c70-4b1b-8059-98e10592159a" providerId="AD" clId="Web-{2BC29B8F-0D1C-E855-9CDC-335DA38E643B}" dt="2023-09-18T00:47:53.431" v="1" actId="20577"/>
        <pc:sldMkLst>
          <pc:docMk/>
          <pc:sldMk cId="3287714457" sldId="264"/>
        </pc:sldMkLst>
        <pc:spChg chg="mod">
          <ac:chgData name="Subit Paudyal" userId="S::spaudyal2@ncstudents.niagaracollege.ca::5c8f75ee-7c70-4b1b-8059-98e10592159a" providerId="AD" clId="Web-{2BC29B8F-0D1C-E855-9CDC-335DA38E643B}" dt="2023-09-18T00:47:53.431" v="1" actId="20577"/>
          <ac:spMkLst>
            <pc:docMk/>
            <pc:sldMk cId="3287714457" sldId="264"/>
            <ac:spMk id="12" creationId="{286AD2F0-6826-7CF8-FF02-C01B7F61B65D}"/>
          </ac:spMkLst>
        </pc:spChg>
      </pc:sldChg>
    </pc:docChg>
  </pc:docChgLst>
  <pc:docChgLst>
    <pc:chgData name="Juan Francisco Jacobo Rodriguez" userId="S::jjacoborodrigue1@ncstudents.niagaracollege.ca::63b9753c-40e5-4d4e-bf47-00a59eda1264" providerId="AD" clId="Web-{274869D7-18CC-90D9-AD8D-250A355DA205}"/>
    <pc:docChg chg="modSld">
      <pc:chgData name="Juan Francisco Jacobo Rodriguez" userId="S::jjacoborodrigue1@ncstudents.niagaracollege.ca::63b9753c-40e5-4d4e-bf47-00a59eda1264" providerId="AD" clId="Web-{274869D7-18CC-90D9-AD8D-250A355DA205}" dt="2023-09-16T22:45:16.461" v="4" actId="20577"/>
      <pc:docMkLst>
        <pc:docMk/>
      </pc:docMkLst>
      <pc:sldChg chg="modSp">
        <pc:chgData name="Juan Francisco Jacobo Rodriguez" userId="S::jjacoborodrigue1@ncstudents.niagaracollege.ca::63b9753c-40e5-4d4e-bf47-00a59eda1264" providerId="AD" clId="Web-{274869D7-18CC-90D9-AD8D-250A355DA205}" dt="2023-09-16T22:45:16.461" v="4" actId="20577"/>
        <pc:sldMkLst>
          <pc:docMk/>
          <pc:sldMk cId="619308529" sldId="260"/>
        </pc:sldMkLst>
        <pc:spChg chg="mod">
          <ac:chgData name="Juan Francisco Jacobo Rodriguez" userId="S::jjacoborodrigue1@ncstudents.niagaracollege.ca::63b9753c-40e5-4d4e-bf47-00a59eda1264" providerId="AD" clId="Web-{274869D7-18CC-90D9-AD8D-250A355DA205}" dt="2023-09-16T22:45:16.461" v="4" actId="20577"/>
          <ac:spMkLst>
            <pc:docMk/>
            <pc:sldMk cId="619308529" sldId="260"/>
            <ac:spMk id="3" creationId="{6D093824-1B31-7FC9-761C-47618A5DF91F}"/>
          </ac:spMkLst>
        </pc:spChg>
      </pc:sldChg>
    </pc:docChg>
  </pc:docChgLst>
  <pc:docChgLst>
    <pc:chgData name="Jorge Ernesto Fuentes Gonzalez" userId="S::jfuentesgonzale1@ncstudents.niagaracollege.ca::f1212ac1-fecf-4872-9a69-743224eaa170" providerId="AD" clId="Web-{DFFB8549-611C-84A1-9422-498530011F1C}"/>
    <pc:docChg chg="delSld modSld">
      <pc:chgData name="Jorge Ernesto Fuentes Gonzalez" userId="S::jfuentesgonzale1@ncstudents.niagaracollege.ca::f1212ac1-fecf-4872-9a69-743224eaa170" providerId="AD" clId="Web-{DFFB8549-611C-84A1-9422-498530011F1C}" dt="2023-09-16T16:45:10.928" v="34" actId="20577"/>
      <pc:docMkLst>
        <pc:docMk/>
      </pc:docMkLst>
      <pc:sldChg chg="modSp">
        <pc:chgData name="Jorge Ernesto Fuentes Gonzalez" userId="S::jfuentesgonzale1@ncstudents.niagaracollege.ca::f1212ac1-fecf-4872-9a69-743224eaa170" providerId="AD" clId="Web-{DFFB8549-611C-84A1-9422-498530011F1C}" dt="2023-09-16T16:45:10.928" v="34" actId="20577"/>
        <pc:sldMkLst>
          <pc:docMk/>
          <pc:sldMk cId="1635855293" sldId="261"/>
        </pc:sldMkLst>
        <pc:spChg chg="mod">
          <ac:chgData name="Jorge Ernesto Fuentes Gonzalez" userId="S::jfuentesgonzale1@ncstudents.niagaracollege.ca::f1212ac1-fecf-4872-9a69-743224eaa170" providerId="AD" clId="Web-{DFFB8549-611C-84A1-9422-498530011F1C}" dt="2023-09-16T16:45:10.928" v="34" actId="20577"/>
          <ac:spMkLst>
            <pc:docMk/>
            <pc:sldMk cId="1635855293" sldId="261"/>
            <ac:spMk id="3" creationId="{7C535405-445B-095A-B133-571466EC207B}"/>
          </ac:spMkLst>
        </pc:spChg>
      </pc:sldChg>
      <pc:sldChg chg="modSp">
        <pc:chgData name="Jorge Ernesto Fuentes Gonzalez" userId="S::jfuentesgonzale1@ncstudents.niagaracollege.ca::f1212ac1-fecf-4872-9a69-743224eaa170" providerId="AD" clId="Web-{DFFB8549-611C-84A1-9422-498530011F1C}" dt="2023-09-16T16:44:05.162" v="24" actId="1076"/>
        <pc:sldMkLst>
          <pc:docMk/>
          <pc:sldMk cId="2857463899" sldId="266"/>
        </pc:sldMkLst>
        <pc:spChg chg="mod">
          <ac:chgData name="Jorge Ernesto Fuentes Gonzalez" userId="S::jfuentesgonzale1@ncstudents.niagaracollege.ca::f1212ac1-fecf-4872-9a69-743224eaa170" providerId="AD" clId="Web-{DFFB8549-611C-84A1-9422-498530011F1C}" dt="2023-09-16T16:44:01.131" v="20" actId="1076"/>
          <ac:spMkLst>
            <pc:docMk/>
            <pc:sldMk cId="2857463899" sldId="266"/>
            <ac:spMk id="3" creationId="{16EE903A-F3CC-5399-048C-D9114F34AD09}"/>
          </ac:spMkLst>
        </pc:spChg>
        <pc:picChg chg="mod">
          <ac:chgData name="Jorge Ernesto Fuentes Gonzalez" userId="S::jfuentesgonzale1@ncstudents.niagaracollege.ca::f1212ac1-fecf-4872-9a69-743224eaa170" providerId="AD" clId="Web-{DFFB8549-611C-84A1-9422-498530011F1C}" dt="2023-09-16T16:44:05.162" v="24" actId="1076"/>
          <ac:picMkLst>
            <pc:docMk/>
            <pc:sldMk cId="2857463899" sldId="266"/>
            <ac:picMk id="7" creationId="{E5A45F83-E876-C33F-6B40-7E6C564DD621}"/>
          </ac:picMkLst>
        </pc:picChg>
        <pc:picChg chg="mod">
          <ac:chgData name="Jorge Ernesto Fuentes Gonzalez" userId="S::jfuentesgonzale1@ncstudents.niagaracollege.ca::f1212ac1-fecf-4872-9a69-743224eaa170" providerId="AD" clId="Web-{DFFB8549-611C-84A1-9422-498530011F1C}" dt="2023-09-16T16:44:02.896" v="21" actId="1076"/>
          <ac:picMkLst>
            <pc:docMk/>
            <pc:sldMk cId="2857463899" sldId="266"/>
            <ac:picMk id="9" creationId="{3660F7F8-6753-3F73-417A-354C5B8F607E}"/>
          </ac:picMkLst>
        </pc:picChg>
        <pc:picChg chg="mod">
          <ac:chgData name="Jorge Ernesto Fuentes Gonzalez" userId="S::jfuentesgonzale1@ncstudents.niagaracollege.ca::f1212ac1-fecf-4872-9a69-743224eaa170" providerId="AD" clId="Web-{DFFB8549-611C-84A1-9422-498530011F1C}" dt="2023-09-16T16:44:04.021" v="22" actId="1076"/>
          <ac:picMkLst>
            <pc:docMk/>
            <pc:sldMk cId="2857463899" sldId="266"/>
            <ac:picMk id="11" creationId="{204B8978-35D0-BB99-F56F-36EF20E79093}"/>
          </ac:picMkLst>
        </pc:picChg>
        <pc:picChg chg="mod">
          <ac:chgData name="Jorge Ernesto Fuentes Gonzalez" userId="S::jfuentesgonzale1@ncstudents.niagaracollege.ca::f1212ac1-fecf-4872-9a69-743224eaa170" providerId="AD" clId="Web-{DFFB8549-611C-84A1-9422-498530011F1C}" dt="2023-09-16T16:43:48.052" v="12" actId="1076"/>
          <ac:picMkLst>
            <pc:docMk/>
            <pc:sldMk cId="2857463899" sldId="266"/>
            <ac:picMk id="12" creationId="{D9C0775F-9FEE-E596-7975-1D9A2C615CC8}"/>
          </ac:picMkLst>
        </pc:picChg>
      </pc:sldChg>
      <pc:sldChg chg="del">
        <pc:chgData name="Jorge Ernesto Fuentes Gonzalez" userId="S::jfuentesgonzale1@ncstudents.niagaracollege.ca::f1212ac1-fecf-4872-9a69-743224eaa170" providerId="AD" clId="Web-{DFFB8549-611C-84A1-9422-498530011F1C}" dt="2023-09-16T16:42:40.427" v="0"/>
        <pc:sldMkLst>
          <pc:docMk/>
          <pc:sldMk cId="2366996037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0967" y="2112500"/>
            <a:ext cx="10290000" cy="19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00600" y="4054700"/>
            <a:ext cx="5390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11170667" y="5717382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5400000">
            <a:off x="10378234" y="5717382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" name="Google Shape;14;p2"/>
          <p:cNvGrpSpPr/>
          <p:nvPr/>
        </p:nvGrpSpPr>
        <p:grpSpPr>
          <a:xfrm>
            <a:off x="4967401" y="6168316"/>
            <a:ext cx="949563" cy="210659"/>
            <a:chOff x="5047625" y="5033750"/>
            <a:chExt cx="1748950" cy="388000"/>
          </a:xfrm>
        </p:grpSpPr>
        <p:sp>
          <p:nvSpPr>
            <p:cNvPr id="15" name="Google Shape;15;p2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6275035" y="6168316"/>
            <a:ext cx="949563" cy="210659"/>
            <a:chOff x="5047625" y="5033750"/>
            <a:chExt cx="1748950" cy="388000"/>
          </a:xfrm>
        </p:grpSpPr>
        <p:sp>
          <p:nvSpPr>
            <p:cNvPr id="22" name="Google Shape;22;p2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413873" y="719297"/>
            <a:ext cx="621731" cy="621743"/>
            <a:chOff x="2631250" y="647875"/>
            <a:chExt cx="1185000" cy="1185025"/>
          </a:xfrm>
        </p:grpSpPr>
        <p:sp>
          <p:nvSpPr>
            <p:cNvPr id="29" name="Google Shape;29;p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200940" y="719297"/>
            <a:ext cx="621731" cy="621743"/>
            <a:chOff x="2631250" y="647875"/>
            <a:chExt cx="1185000" cy="1185025"/>
          </a:xfrm>
        </p:grpSpPr>
        <p:sp>
          <p:nvSpPr>
            <p:cNvPr id="32" name="Google Shape;32;p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0212319" y="-203216"/>
            <a:ext cx="1891428" cy="1893927"/>
            <a:chOff x="1752900" y="238125"/>
            <a:chExt cx="1533425" cy="1535450"/>
          </a:xfrm>
        </p:grpSpPr>
        <p:sp>
          <p:nvSpPr>
            <p:cNvPr id="35" name="Google Shape;35;p2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410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72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3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0" name="Google Shape;1130;p13"/>
          <p:cNvSpPr txBox="1">
            <a:spLocks noGrp="1"/>
          </p:cNvSpPr>
          <p:nvPr>
            <p:ph type="title"/>
          </p:nvPr>
        </p:nvSpPr>
        <p:spPr>
          <a:xfrm>
            <a:off x="2756839" y="2037707"/>
            <a:ext cx="3120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1" name="Google Shape;1131;p13"/>
          <p:cNvSpPr txBox="1">
            <a:spLocks noGrp="1"/>
          </p:cNvSpPr>
          <p:nvPr>
            <p:ph type="subTitle" idx="1"/>
          </p:nvPr>
        </p:nvSpPr>
        <p:spPr>
          <a:xfrm>
            <a:off x="2756839" y="2500815"/>
            <a:ext cx="312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2" name="Google Shape;1132;p13"/>
          <p:cNvSpPr txBox="1">
            <a:spLocks noGrp="1"/>
          </p:cNvSpPr>
          <p:nvPr>
            <p:ph type="title" idx="2"/>
          </p:nvPr>
        </p:nvSpPr>
        <p:spPr>
          <a:xfrm flipH="1">
            <a:off x="7519360" y="2037695"/>
            <a:ext cx="3121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3" name="Google Shape;1133;p13"/>
          <p:cNvSpPr txBox="1">
            <a:spLocks noGrp="1"/>
          </p:cNvSpPr>
          <p:nvPr>
            <p:ph type="subTitle" idx="3"/>
          </p:nvPr>
        </p:nvSpPr>
        <p:spPr>
          <a:xfrm flipH="1">
            <a:off x="7519360" y="2500801"/>
            <a:ext cx="312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13"/>
          <p:cNvSpPr txBox="1">
            <a:spLocks noGrp="1"/>
          </p:cNvSpPr>
          <p:nvPr>
            <p:ph type="title" idx="4" hasCustomPrompt="1"/>
          </p:nvPr>
        </p:nvSpPr>
        <p:spPr>
          <a:xfrm>
            <a:off x="1551440" y="2074133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5" name="Google Shape;1135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279285" y="2077133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6" name="Google Shape;1136;p13"/>
          <p:cNvSpPr txBox="1">
            <a:spLocks noGrp="1"/>
          </p:cNvSpPr>
          <p:nvPr>
            <p:ph type="title" idx="6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7" name="Google Shape;1137;p13"/>
          <p:cNvSpPr txBox="1">
            <a:spLocks noGrp="1"/>
          </p:cNvSpPr>
          <p:nvPr>
            <p:ph type="title" idx="7"/>
          </p:nvPr>
        </p:nvSpPr>
        <p:spPr>
          <a:xfrm>
            <a:off x="2756839" y="3997036"/>
            <a:ext cx="3120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8" name="Google Shape;1138;p13"/>
          <p:cNvSpPr txBox="1">
            <a:spLocks noGrp="1"/>
          </p:cNvSpPr>
          <p:nvPr>
            <p:ph type="subTitle" idx="8"/>
          </p:nvPr>
        </p:nvSpPr>
        <p:spPr>
          <a:xfrm>
            <a:off x="2756839" y="4454143"/>
            <a:ext cx="3121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9" name="Google Shape;1139;p13"/>
          <p:cNvSpPr txBox="1">
            <a:spLocks noGrp="1"/>
          </p:cNvSpPr>
          <p:nvPr>
            <p:ph type="title" idx="9"/>
          </p:nvPr>
        </p:nvSpPr>
        <p:spPr>
          <a:xfrm flipH="1">
            <a:off x="7519360" y="3997037"/>
            <a:ext cx="3121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0" name="Google Shape;1140;p13"/>
          <p:cNvSpPr txBox="1">
            <a:spLocks noGrp="1"/>
          </p:cNvSpPr>
          <p:nvPr>
            <p:ph type="subTitle" idx="13"/>
          </p:nvPr>
        </p:nvSpPr>
        <p:spPr>
          <a:xfrm flipH="1">
            <a:off x="7519360" y="4454144"/>
            <a:ext cx="312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1" name="Google Shape;1141;p13"/>
          <p:cNvSpPr txBox="1">
            <a:spLocks noGrp="1"/>
          </p:cNvSpPr>
          <p:nvPr>
            <p:ph type="title" idx="14" hasCustomPrompt="1"/>
          </p:nvPr>
        </p:nvSpPr>
        <p:spPr>
          <a:xfrm>
            <a:off x="1551452" y="4020467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42" name="Google Shape;114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279285" y="4020467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143" name="Google Shape;1143;p13"/>
          <p:cNvGrpSpPr/>
          <p:nvPr/>
        </p:nvGrpSpPr>
        <p:grpSpPr>
          <a:xfrm rot="-5400000">
            <a:off x="538167" y="5214909"/>
            <a:ext cx="949563" cy="210659"/>
            <a:chOff x="5047625" y="5033750"/>
            <a:chExt cx="1748950" cy="388000"/>
          </a:xfrm>
        </p:grpSpPr>
        <p:sp>
          <p:nvSpPr>
            <p:cNvPr id="1144" name="Google Shape;1144;p13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0" name="Google Shape;1150;p13"/>
          <p:cNvGrpSpPr/>
          <p:nvPr/>
        </p:nvGrpSpPr>
        <p:grpSpPr>
          <a:xfrm rot="-5400000">
            <a:off x="702953" y="5512103"/>
            <a:ext cx="620467" cy="620479"/>
            <a:chOff x="2631250" y="647875"/>
            <a:chExt cx="1185000" cy="1185025"/>
          </a:xfrm>
        </p:grpSpPr>
        <p:sp>
          <p:nvSpPr>
            <p:cNvPr id="1151" name="Google Shape;1151;p13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3" name="Google Shape;1153;p13"/>
          <p:cNvGrpSpPr/>
          <p:nvPr/>
        </p:nvGrpSpPr>
        <p:grpSpPr>
          <a:xfrm rot="-5400000">
            <a:off x="10996254" y="2205504"/>
            <a:ext cx="952361" cy="211331"/>
            <a:chOff x="5047625" y="5033750"/>
            <a:chExt cx="1748950" cy="388000"/>
          </a:xfrm>
        </p:grpSpPr>
        <p:sp>
          <p:nvSpPr>
            <p:cNvPr id="1154" name="Google Shape;1154;p13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60" name="Google Shape;1160;p13"/>
          <p:cNvSpPr/>
          <p:nvPr/>
        </p:nvSpPr>
        <p:spPr>
          <a:xfrm rot="-5400000">
            <a:off x="10970484" y="1382116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61" name="Google Shape;1161;p13"/>
          <p:cNvGrpSpPr/>
          <p:nvPr/>
        </p:nvGrpSpPr>
        <p:grpSpPr>
          <a:xfrm rot="-1235173" flipH="1">
            <a:off x="10773480" y="4514879"/>
            <a:ext cx="1037717" cy="1766551"/>
            <a:chOff x="6214475" y="-1409825"/>
            <a:chExt cx="778325" cy="1324975"/>
          </a:xfrm>
        </p:grpSpPr>
        <p:sp>
          <p:nvSpPr>
            <p:cNvPr id="1162" name="Google Shape;1162;p13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13"/>
          <p:cNvGrpSpPr/>
          <p:nvPr/>
        </p:nvGrpSpPr>
        <p:grpSpPr>
          <a:xfrm rot="-6716703" flipH="1">
            <a:off x="33702" y="1942042"/>
            <a:ext cx="1238276" cy="910559"/>
            <a:chOff x="5315775" y="-1075450"/>
            <a:chExt cx="928750" cy="682950"/>
          </a:xfrm>
        </p:grpSpPr>
        <p:sp>
          <p:nvSpPr>
            <p:cNvPr id="1171" name="Google Shape;1171;p13"/>
            <p:cNvSpPr/>
            <p:nvPr/>
          </p:nvSpPr>
          <p:spPr>
            <a:xfrm>
              <a:off x="5315775" y="-88415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5561575" y="-97955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5656975" y="-73372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5807900" y="-107545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903300" y="-8291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0217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8" name="Google Shape;1178;p14"/>
          <p:cNvSpPr txBox="1">
            <a:spLocks noGrp="1"/>
          </p:cNvSpPr>
          <p:nvPr>
            <p:ph type="title"/>
          </p:nvPr>
        </p:nvSpPr>
        <p:spPr>
          <a:xfrm>
            <a:off x="1268192" y="2575300"/>
            <a:ext cx="7930400" cy="12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9" name="Google Shape;1179;p14"/>
          <p:cNvSpPr txBox="1">
            <a:spLocks noGrp="1"/>
          </p:cNvSpPr>
          <p:nvPr>
            <p:ph type="title" idx="2" hasCustomPrompt="1"/>
          </p:nvPr>
        </p:nvSpPr>
        <p:spPr>
          <a:xfrm>
            <a:off x="9460608" y="2697400"/>
            <a:ext cx="1463200" cy="146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0" name="Google Shape;1180;p14"/>
          <p:cNvSpPr txBox="1">
            <a:spLocks noGrp="1"/>
          </p:cNvSpPr>
          <p:nvPr>
            <p:ph type="subTitle" idx="1"/>
          </p:nvPr>
        </p:nvSpPr>
        <p:spPr>
          <a:xfrm>
            <a:off x="1905368" y="3795100"/>
            <a:ext cx="72908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81" name="Google Shape;1181;p14"/>
          <p:cNvGrpSpPr/>
          <p:nvPr/>
        </p:nvGrpSpPr>
        <p:grpSpPr>
          <a:xfrm>
            <a:off x="5391608" y="5821697"/>
            <a:ext cx="621729" cy="621743"/>
            <a:chOff x="2631250" y="647875"/>
            <a:chExt cx="1185000" cy="1185025"/>
          </a:xfrm>
        </p:grpSpPr>
        <p:sp>
          <p:nvSpPr>
            <p:cNvPr id="1182" name="Google Shape;1182;p14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4" name="Google Shape;1184;p14"/>
          <p:cNvGrpSpPr/>
          <p:nvPr/>
        </p:nvGrpSpPr>
        <p:grpSpPr>
          <a:xfrm>
            <a:off x="6178674" y="5821697"/>
            <a:ext cx="621729" cy="621743"/>
            <a:chOff x="2631250" y="647875"/>
            <a:chExt cx="1185000" cy="1185025"/>
          </a:xfrm>
        </p:grpSpPr>
        <p:sp>
          <p:nvSpPr>
            <p:cNvPr id="1185" name="Google Shape;1185;p14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7" name="Google Shape;1187;p14"/>
          <p:cNvGrpSpPr/>
          <p:nvPr/>
        </p:nvGrpSpPr>
        <p:grpSpPr>
          <a:xfrm>
            <a:off x="5150286" y="-803116"/>
            <a:ext cx="1891428" cy="1893927"/>
            <a:chOff x="1752900" y="238125"/>
            <a:chExt cx="1533425" cy="1535450"/>
          </a:xfrm>
        </p:grpSpPr>
        <p:sp>
          <p:nvSpPr>
            <p:cNvPr id="1188" name="Google Shape;1188;p14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790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5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5" name="Google Shape;1275;p15"/>
          <p:cNvSpPr txBox="1">
            <a:spLocks noGrp="1"/>
          </p:cNvSpPr>
          <p:nvPr>
            <p:ph type="title"/>
          </p:nvPr>
        </p:nvSpPr>
        <p:spPr>
          <a:xfrm>
            <a:off x="1536057" y="4337017"/>
            <a:ext cx="9119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6" name="Google Shape;1276;p15"/>
          <p:cNvSpPr txBox="1">
            <a:spLocks noGrp="1"/>
          </p:cNvSpPr>
          <p:nvPr>
            <p:ph type="subTitle" idx="1"/>
          </p:nvPr>
        </p:nvSpPr>
        <p:spPr>
          <a:xfrm>
            <a:off x="1534400" y="1911383"/>
            <a:ext cx="9123200" cy="22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77" name="Google Shape;1277;p15"/>
          <p:cNvGrpSpPr/>
          <p:nvPr/>
        </p:nvGrpSpPr>
        <p:grpSpPr>
          <a:xfrm rot="-1857059" flipH="1">
            <a:off x="427856" y="4886912"/>
            <a:ext cx="1037757" cy="1766617"/>
            <a:chOff x="6214475" y="-1409825"/>
            <a:chExt cx="778325" cy="1324975"/>
          </a:xfrm>
        </p:grpSpPr>
        <p:sp>
          <p:nvSpPr>
            <p:cNvPr id="1278" name="Google Shape;1278;p15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6" name="Google Shape;1286;p15"/>
          <p:cNvGrpSpPr/>
          <p:nvPr/>
        </p:nvGrpSpPr>
        <p:grpSpPr>
          <a:xfrm rot="-9079998" flipH="1">
            <a:off x="10612812" y="4988871"/>
            <a:ext cx="1037737" cy="1766583"/>
            <a:chOff x="6214475" y="-1409825"/>
            <a:chExt cx="778325" cy="1324975"/>
          </a:xfrm>
        </p:grpSpPr>
        <p:sp>
          <p:nvSpPr>
            <p:cNvPr id="1287" name="Google Shape;1287;p15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5" name="Google Shape;1295;p15"/>
          <p:cNvGrpSpPr/>
          <p:nvPr/>
        </p:nvGrpSpPr>
        <p:grpSpPr>
          <a:xfrm rot="-2362541" flipH="1">
            <a:off x="10612804" y="327892"/>
            <a:ext cx="1037763" cy="1766627"/>
            <a:chOff x="6214475" y="-1409825"/>
            <a:chExt cx="778325" cy="1324975"/>
          </a:xfrm>
        </p:grpSpPr>
        <p:sp>
          <p:nvSpPr>
            <p:cNvPr id="1296" name="Google Shape;1296;p15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4" name="Google Shape;1304;p15"/>
          <p:cNvGrpSpPr/>
          <p:nvPr/>
        </p:nvGrpSpPr>
        <p:grpSpPr>
          <a:xfrm flipH="1">
            <a:off x="262800" y="327901"/>
            <a:ext cx="1037767" cy="1766633"/>
            <a:chOff x="6214475" y="-1409825"/>
            <a:chExt cx="778325" cy="1324975"/>
          </a:xfrm>
        </p:grpSpPr>
        <p:sp>
          <p:nvSpPr>
            <p:cNvPr id="1305" name="Google Shape;1305;p15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3" name="Google Shape;1313;p15"/>
          <p:cNvGrpSpPr/>
          <p:nvPr/>
        </p:nvGrpSpPr>
        <p:grpSpPr>
          <a:xfrm>
            <a:off x="5014049" y="613668"/>
            <a:ext cx="952361" cy="211331"/>
            <a:chOff x="5047625" y="5033750"/>
            <a:chExt cx="1748950" cy="388000"/>
          </a:xfrm>
        </p:grpSpPr>
        <p:sp>
          <p:nvSpPr>
            <p:cNvPr id="1314" name="Google Shape;1314;p1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20" name="Google Shape;1320;p15"/>
          <p:cNvSpPr/>
          <p:nvPr/>
        </p:nvSpPr>
        <p:spPr>
          <a:xfrm>
            <a:off x="6151086" y="409100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1" name="Google Shape;1321;p15"/>
          <p:cNvGrpSpPr/>
          <p:nvPr/>
        </p:nvGrpSpPr>
        <p:grpSpPr>
          <a:xfrm>
            <a:off x="6196398" y="6109899"/>
            <a:ext cx="949563" cy="210659"/>
            <a:chOff x="5047625" y="5033750"/>
            <a:chExt cx="1748950" cy="388000"/>
          </a:xfrm>
        </p:grpSpPr>
        <p:sp>
          <p:nvSpPr>
            <p:cNvPr id="1322" name="Google Shape;1322;p1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8" name="Google Shape;1328;p15"/>
          <p:cNvGrpSpPr/>
          <p:nvPr/>
        </p:nvGrpSpPr>
        <p:grpSpPr>
          <a:xfrm>
            <a:off x="5452444" y="5905227"/>
            <a:ext cx="620467" cy="620479"/>
            <a:chOff x="2631250" y="647875"/>
            <a:chExt cx="1185000" cy="1185025"/>
          </a:xfrm>
        </p:grpSpPr>
        <p:sp>
          <p:nvSpPr>
            <p:cNvPr id="1329" name="Google Shape;1329;p15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19693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6"/>
          <p:cNvSpPr/>
          <p:nvPr/>
        </p:nvSpPr>
        <p:spPr>
          <a:xfrm rot="10800000" flipH="1"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3" name="Google Shape;1333;p16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34" name="Google Shape;1334;p16"/>
          <p:cNvGrpSpPr/>
          <p:nvPr/>
        </p:nvGrpSpPr>
        <p:grpSpPr>
          <a:xfrm rot="5400000">
            <a:off x="11133373" y="1532130"/>
            <a:ext cx="621731" cy="621743"/>
            <a:chOff x="2631250" y="647875"/>
            <a:chExt cx="1185000" cy="1185025"/>
          </a:xfrm>
        </p:grpSpPr>
        <p:sp>
          <p:nvSpPr>
            <p:cNvPr id="1335" name="Google Shape;1335;p16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7" name="Google Shape;1337;p16"/>
          <p:cNvGrpSpPr/>
          <p:nvPr/>
        </p:nvGrpSpPr>
        <p:grpSpPr>
          <a:xfrm rot="5400000">
            <a:off x="11133373" y="2319197"/>
            <a:ext cx="621731" cy="621743"/>
            <a:chOff x="2631250" y="647875"/>
            <a:chExt cx="1185000" cy="1185025"/>
          </a:xfrm>
        </p:grpSpPr>
        <p:sp>
          <p:nvSpPr>
            <p:cNvPr id="1338" name="Google Shape;1338;p16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0" name="Google Shape;1340;p16"/>
          <p:cNvSpPr/>
          <p:nvPr/>
        </p:nvSpPr>
        <p:spPr>
          <a:xfrm rot="-5400000">
            <a:off x="330500" y="3118764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41" name="Google Shape;1341;p16"/>
          <p:cNvGrpSpPr/>
          <p:nvPr/>
        </p:nvGrpSpPr>
        <p:grpSpPr>
          <a:xfrm>
            <a:off x="10005727" y="6132573"/>
            <a:ext cx="1175395" cy="539104"/>
            <a:chOff x="6639520" y="5518755"/>
            <a:chExt cx="881546" cy="404328"/>
          </a:xfrm>
        </p:grpSpPr>
        <p:sp>
          <p:nvSpPr>
            <p:cNvPr id="1342" name="Google Shape;1342;p16"/>
            <p:cNvSpPr/>
            <p:nvPr/>
          </p:nvSpPr>
          <p:spPr>
            <a:xfrm rot="1252716">
              <a:off x="6684694" y="5567143"/>
              <a:ext cx="310766" cy="310766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16"/>
            <p:cNvSpPr/>
            <p:nvPr/>
          </p:nvSpPr>
          <p:spPr>
            <a:xfrm rot="1252716">
              <a:off x="6924921" y="5565312"/>
              <a:ext cx="310766" cy="311221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36"/>
                  </a:moveTo>
                  <a:lnTo>
                    <a:pt x="3816" y="13669"/>
                  </a:lnTo>
                  <a:lnTo>
                    <a:pt x="13648" y="9853"/>
                  </a:lnTo>
                  <a:lnTo>
                    <a:pt x="9832" y="0"/>
                  </a:lnTo>
                  <a:lnTo>
                    <a:pt x="0" y="383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16"/>
            <p:cNvSpPr/>
            <p:nvPr/>
          </p:nvSpPr>
          <p:spPr>
            <a:xfrm rot="1252716">
              <a:off x="7165046" y="5563914"/>
              <a:ext cx="310766" cy="311221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16"/>
                  </a:moveTo>
                  <a:lnTo>
                    <a:pt x="3816" y="13669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5" name="Google Shape;1345;p16"/>
          <p:cNvGrpSpPr/>
          <p:nvPr/>
        </p:nvGrpSpPr>
        <p:grpSpPr>
          <a:xfrm>
            <a:off x="5150286" y="5944918"/>
            <a:ext cx="1891428" cy="1893927"/>
            <a:chOff x="1752900" y="238125"/>
            <a:chExt cx="1533425" cy="1535450"/>
          </a:xfrm>
        </p:grpSpPr>
        <p:sp>
          <p:nvSpPr>
            <p:cNvPr id="1346" name="Google Shape;1346;p1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404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7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3" name="Google Shape;1433;p17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34" name="Google Shape;1434;p17"/>
          <p:cNvGrpSpPr/>
          <p:nvPr/>
        </p:nvGrpSpPr>
        <p:grpSpPr>
          <a:xfrm rot="1135014">
            <a:off x="10840736" y="1441525"/>
            <a:ext cx="1037777" cy="1766652"/>
            <a:chOff x="6214475" y="-1409825"/>
            <a:chExt cx="778325" cy="1324975"/>
          </a:xfrm>
        </p:grpSpPr>
        <p:sp>
          <p:nvSpPr>
            <p:cNvPr id="1435" name="Google Shape;1435;p17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3" name="Google Shape;1443;p17"/>
          <p:cNvGrpSpPr/>
          <p:nvPr/>
        </p:nvGrpSpPr>
        <p:grpSpPr>
          <a:xfrm rot="5400000">
            <a:off x="167652" y="3977499"/>
            <a:ext cx="949563" cy="210659"/>
            <a:chOff x="5047625" y="5033750"/>
            <a:chExt cx="1748950" cy="388000"/>
          </a:xfrm>
        </p:grpSpPr>
        <p:sp>
          <p:nvSpPr>
            <p:cNvPr id="1444" name="Google Shape;1444;p17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50" name="Google Shape;1450;p17"/>
          <p:cNvGrpSpPr/>
          <p:nvPr/>
        </p:nvGrpSpPr>
        <p:grpSpPr>
          <a:xfrm>
            <a:off x="9679133" y="6294317"/>
            <a:ext cx="952361" cy="211331"/>
            <a:chOff x="5047625" y="5033750"/>
            <a:chExt cx="1748950" cy="388000"/>
          </a:xfrm>
        </p:grpSpPr>
        <p:sp>
          <p:nvSpPr>
            <p:cNvPr id="1451" name="Google Shape;1451;p17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7" name="Google Shape;1457;p17"/>
          <p:cNvSpPr/>
          <p:nvPr/>
        </p:nvSpPr>
        <p:spPr>
          <a:xfrm>
            <a:off x="10930803" y="5837949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58" name="Google Shape;1458;p17"/>
          <p:cNvGrpSpPr/>
          <p:nvPr/>
        </p:nvGrpSpPr>
        <p:grpSpPr>
          <a:xfrm rot="5400000">
            <a:off x="353086" y="1204465"/>
            <a:ext cx="620465" cy="620479"/>
            <a:chOff x="2631250" y="647875"/>
            <a:chExt cx="1185000" cy="1185025"/>
          </a:xfrm>
        </p:grpSpPr>
        <p:sp>
          <p:nvSpPr>
            <p:cNvPr id="1459" name="Google Shape;1459;p17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1" name="Google Shape;1461;p17"/>
          <p:cNvGrpSpPr/>
          <p:nvPr/>
        </p:nvGrpSpPr>
        <p:grpSpPr>
          <a:xfrm>
            <a:off x="1052916" y="5850842"/>
            <a:ext cx="1996816" cy="594660"/>
            <a:chOff x="2276087" y="-678703"/>
            <a:chExt cx="1497612" cy="445995"/>
          </a:xfrm>
        </p:grpSpPr>
        <p:sp>
          <p:nvSpPr>
            <p:cNvPr id="1462" name="Google Shape;1462;p17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17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17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17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17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2009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8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9" name="Google Shape;1469;p18"/>
          <p:cNvSpPr txBox="1">
            <a:spLocks noGrp="1"/>
          </p:cNvSpPr>
          <p:nvPr>
            <p:ph type="title"/>
          </p:nvPr>
        </p:nvSpPr>
        <p:spPr>
          <a:xfrm>
            <a:off x="1154167" y="2005115"/>
            <a:ext cx="6185200" cy="19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0" name="Google Shape;1470;p18"/>
          <p:cNvSpPr txBox="1">
            <a:spLocks noGrp="1"/>
          </p:cNvSpPr>
          <p:nvPr>
            <p:ph type="subTitle" idx="1"/>
          </p:nvPr>
        </p:nvSpPr>
        <p:spPr>
          <a:xfrm>
            <a:off x="1157109" y="3999285"/>
            <a:ext cx="618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1" name="Google Shape;1471;p18"/>
          <p:cNvSpPr>
            <a:spLocks noGrp="1"/>
          </p:cNvSpPr>
          <p:nvPr>
            <p:ph type="pic" idx="2"/>
          </p:nvPr>
        </p:nvSpPr>
        <p:spPr>
          <a:xfrm>
            <a:off x="7592633" y="1208800"/>
            <a:ext cx="3445200" cy="4440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72" name="Google Shape;1472;p18"/>
          <p:cNvGrpSpPr/>
          <p:nvPr/>
        </p:nvGrpSpPr>
        <p:grpSpPr>
          <a:xfrm rot="5400000" flipH="1">
            <a:off x="1107629" y="4828029"/>
            <a:ext cx="1037767" cy="1766633"/>
            <a:chOff x="6214475" y="-1409825"/>
            <a:chExt cx="778325" cy="1324975"/>
          </a:xfrm>
        </p:grpSpPr>
        <p:sp>
          <p:nvSpPr>
            <p:cNvPr id="1473" name="Google Shape;1473;p18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81" name="Google Shape;1481;p18"/>
          <p:cNvGrpSpPr/>
          <p:nvPr/>
        </p:nvGrpSpPr>
        <p:grpSpPr>
          <a:xfrm>
            <a:off x="1517183" y="924016"/>
            <a:ext cx="949563" cy="210659"/>
            <a:chOff x="5047625" y="5033750"/>
            <a:chExt cx="1748950" cy="388000"/>
          </a:xfrm>
        </p:grpSpPr>
        <p:sp>
          <p:nvSpPr>
            <p:cNvPr id="1482" name="Google Shape;1482;p18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88" name="Google Shape;1488;p18"/>
          <p:cNvGrpSpPr/>
          <p:nvPr/>
        </p:nvGrpSpPr>
        <p:grpSpPr>
          <a:xfrm>
            <a:off x="874828" y="719343"/>
            <a:ext cx="620467" cy="620479"/>
            <a:chOff x="2631250" y="647875"/>
            <a:chExt cx="1185000" cy="1185025"/>
          </a:xfrm>
        </p:grpSpPr>
        <p:sp>
          <p:nvSpPr>
            <p:cNvPr id="1489" name="Google Shape;1489;p1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91" name="Google Shape;1491;p18"/>
          <p:cNvGrpSpPr/>
          <p:nvPr/>
        </p:nvGrpSpPr>
        <p:grpSpPr>
          <a:xfrm>
            <a:off x="9726321" y="1134653"/>
            <a:ext cx="952361" cy="211331"/>
            <a:chOff x="5047625" y="5033750"/>
            <a:chExt cx="1748950" cy="388000"/>
          </a:xfrm>
        </p:grpSpPr>
        <p:sp>
          <p:nvSpPr>
            <p:cNvPr id="1492" name="Google Shape;1492;p18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98" name="Google Shape;1498;p18"/>
          <p:cNvGrpSpPr/>
          <p:nvPr/>
        </p:nvGrpSpPr>
        <p:grpSpPr>
          <a:xfrm>
            <a:off x="8214821" y="5565020"/>
            <a:ext cx="952361" cy="211331"/>
            <a:chOff x="5047625" y="5033750"/>
            <a:chExt cx="1748950" cy="388000"/>
          </a:xfrm>
        </p:grpSpPr>
        <p:sp>
          <p:nvSpPr>
            <p:cNvPr id="1499" name="Google Shape;1499;p18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05" name="Google Shape;1505;p18"/>
          <p:cNvSpPr/>
          <p:nvPr/>
        </p:nvSpPr>
        <p:spPr>
          <a:xfrm rot="-5400000">
            <a:off x="10568051" y="5192465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1044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9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8" name="Google Shape;1508;p19"/>
          <p:cNvSpPr txBox="1">
            <a:spLocks noGrp="1"/>
          </p:cNvSpPr>
          <p:nvPr>
            <p:ph type="title"/>
          </p:nvPr>
        </p:nvSpPr>
        <p:spPr>
          <a:xfrm>
            <a:off x="6973905" y="2269901"/>
            <a:ext cx="3235600" cy="13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9" name="Google Shape;1509;p19"/>
          <p:cNvSpPr txBox="1">
            <a:spLocks noGrp="1"/>
          </p:cNvSpPr>
          <p:nvPr>
            <p:ph type="subTitle" idx="1"/>
          </p:nvPr>
        </p:nvSpPr>
        <p:spPr>
          <a:xfrm>
            <a:off x="6974449" y="3490899"/>
            <a:ext cx="3234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10" name="Google Shape;1510;p19"/>
          <p:cNvGrpSpPr/>
          <p:nvPr/>
        </p:nvGrpSpPr>
        <p:grpSpPr>
          <a:xfrm>
            <a:off x="398802" y="464093"/>
            <a:ext cx="2370964" cy="1724904"/>
            <a:chOff x="4114900" y="-3647300"/>
            <a:chExt cx="1952375" cy="1420375"/>
          </a:xfrm>
        </p:grpSpPr>
        <p:sp>
          <p:nvSpPr>
            <p:cNvPr id="1511" name="Google Shape;1511;p19"/>
            <p:cNvSpPr/>
            <p:nvPr/>
          </p:nvSpPr>
          <p:spPr>
            <a:xfrm>
              <a:off x="4155275" y="-27736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4114900" y="-36069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4210300" y="-33611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4305675" y="-31153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4401075" y="-28690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4496475" y="-26231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456100" y="-34565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4551500" y="-32107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4647400" y="-296490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4742800" y="-27185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4701900" y="-3551900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3669" y="9833"/>
                  </a:moveTo>
                  <a:lnTo>
                    <a:pt x="9854" y="0"/>
                  </a:lnTo>
                  <a:lnTo>
                    <a:pt x="1" y="3816"/>
                  </a:lnTo>
                  <a:lnTo>
                    <a:pt x="3837" y="13648"/>
                  </a:lnTo>
                  <a:lnTo>
                    <a:pt x="1366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4797800" y="-3306100"/>
              <a:ext cx="341250" cy="341225"/>
            </a:xfrm>
            <a:custGeom>
              <a:avLst/>
              <a:gdLst/>
              <a:ahLst/>
              <a:cxnLst/>
              <a:rect l="l" t="t" r="r" b="b"/>
              <a:pathLst>
                <a:path w="13650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4893200" y="-30602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16"/>
                  </a:moveTo>
                  <a:lnTo>
                    <a:pt x="3817" y="13669"/>
                  </a:lnTo>
                  <a:lnTo>
                    <a:pt x="13649" y="9832"/>
                  </a:lnTo>
                  <a:lnTo>
                    <a:pt x="983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4988600" y="-28144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37"/>
                  </a:moveTo>
                  <a:lnTo>
                    <a:pt x="3817" y="13669"/>
                  </a:lnTo>
                  <a:lnTo>
                    <a:pt x="13649" y="9853"/>
                  </a:lnTo>
                  <a:lnTo>
                    <a:pt x="9833" y="0"/>
                  </a:lnTo>
                  <a:lnTo>
                    <a:pt x="1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084000" y="-256815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4948225" y="-36473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0"/>
                  </a:lnTo>
                  <a:lnTo>
                    <a:pt x="1" y="3816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043625" y="-34015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139025" y="-31556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234425" y="-2909875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9833" y="1"/>
                  </a:moveTo>
                  <a:lnTo>
                    <a:pt x="0" y="3816"/>
                  </a:lnTo>
                  <a:lnTo>
                    <a:pt x="3816" y="13669"/>
                  </a:lnTo>
                  <a:lnTo>
                    <a:pt x="13648" y="9833"/>
                  </a:lnTo>
                  <a:lnTo>
                    <a:pt x="983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329825" y="-26640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36"/>
                  </a:moveTo>
                  <a:lnTo>
                    <a:pt x="3816" y="13669"/>
                  </a:lnTo>
                  <a:lnTo>
                    <a:pt x="13648" y="9853"/>
                  </a:lnTo>
                  <a:lnTo>
                    <a:pt x="9832" y="0"/>
                  </a:lnTo>
                  <a:lnTo>
                    <a:pt x="0" y="383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5289425" y="-3496900"/>
              <a:ext cx="341250" cy="341250"/>
            </a:xfrm>
            <a:custGeom>
              <a:avLst/>
              <a:gdLst/>
              <a:ahLst/>
              <a:cxnLst/>
              <a:rect l="l" t="t" r="r" b="b"/>
              <a:pathLst>
                <a:path w="13650" h="13650" fill="none" extrusionOk="0">
                  <a:moveTo>
                    <a:pt x="3817" y="13649"/>
                  </a:move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lnTo>
                    <a:pt x="3817" y="1364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5384825" y="-32510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5480225" y="-30052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5575625" y="-27594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16"/>
                  </a:moveTo>
                  <a:lnTo>
                    <a:pt x="3816" y="13669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5535250" y="-35923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5630650" y="-33464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5726050" y="-310067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38" name="Google Shape;1538;p19"/>
          <p:cNvGrpSpPr/>
          <p:nvPr/>
        </p:nvGrpSpPr>
        <p:grpSpPr>
          <a:xfrm rot="-2700000" flipH="1">
            <a:off x="10493730" y="395095"/>
            <a:ext cx="1037757" cy="1766616"/>
            <a:chOff x="6214475" y="-1409825"/>
            <a:chExt cx="778325" cy="1324975"/>
          </a:xfrm>
        </p:grpSpPr>
        <p:sp>
          <p:nvSpPr>
            <p:cNvPr id="1539" name="Google Shape;1539;p19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7" name="Google Shape;1547;p19"/>
          <p:cNvGrpSpPr/>
          <p:nvPr/>
        </p:nvGrpSpPr>
        <p:grpSpPr>
          <a:xfrm rot="2241141" flipH="1">
            <a:off x="10138280" y="4802051"/>
            <a:ext cx="1037741" cy="1766589"/>
            <a:chOff x="6214475" y="-1409825"/>
            <a:chExt cx="778325" cy="1324975"/>
          </a:xfrm>
        </p:grpSpPr>
        <p:sp>
          <p:nvSpPr>
            <p:cNvPr id="1548" name="Google Shape;1548;p19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6" name="Google Shape;1556;p19"/>
          <p:cNvGrpSpPr/>
          <p:nvPr/>
        </p:nvGrpSpPr>
        <p:grpSpPr>
          <a:xfrm rot="5400000">
            <a:off x="10766493" y="3707864"/>
            <a:ext cx="949563" cy="210659"/>
            <a:chOff x="5047625" y="5033750"/>
            <a:chExt cx="1748950" cy="388000"/>
          </a:xfrm>
        </p:grpSpPr>
        <p:sp>
          <p:nvSpPr>
            <p:cNvPr id="1557" name="Google Shape;1557;p19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3" name="Google Shape;1563;p19"/>
          <p:cNvGrpSpPr/>
          <p:nvPr/>
        </p:nvGrpSpPr>
        <p:grpSpPr>
          <a:xfrm rot="5400000">
            <a:off x="10930804" y="2594451"/>
            <a:ext cx="620467" cy="620479"/>
            <a:chOff x="2631250" y="647875"/>
            <a:chExt cx="1185000" cy="1185025"/>
          </a:xfrm>
        </p:grpSpPr>
        <p:sp>
          <p:nvSpPr>
            <p:cNvPr id="1564" name="Google Shape;1564;p19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6" name="Google Shape;1566;p19"/>
          <p:cNvGrpSpPr/>
          <p:nvPr/>
        </p:nvGrpSpPr>
        <p:grpSpPr>
          <a:xfrm rot="5400000">
            <a:off x="-47451" y="3464175"/>
            <a:ext cx="1996816" cy="594660"/>
            <a:chOff x="2276087" y="-678703"/>
            <a:chExt cx="1497612" cy="445995"/>
          </a:xfrm>
        </p:grpSpPr>
        <p:sp>
          <p:nvSpPr>
            <p:cNvPr id="1567" name="Google Shape;1567;p19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19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19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19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19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5253" y="5288885"/>
            <a:ext cx="1891428" cy="1893927"/>
            <a:chOff x="1752900" y="238125"/>
            <a:chExt cx="1533425" cy="1535450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0082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0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0" name="Google Shape;1660;p20"/>
          <p:cNvSpPr txBox="1">
            <a:spLocks noGrp="1"/>
          </p:cNvSpPr>
          <p:nvPr>
            <p:ph type="title"/>
          </p:nvPr>
        </p:nvSpPr>
        <p:spPr>
          <a:xfrm>
            <a:off x="1966967" y="2269901"/>
            <a:ext cx="3235600" cy="13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1" name="Google Shape;1661;p20"/>
          <p:cNvSpPr txBox="1">
            <a:spLocks noGrp="1"/>
          </p:cNvSpPr>
          <p:nvPr>
            <p:ph type="subTitle" idx="1"/>
          </p:nvPr>
        </p:nvSpPr>
        <p:spPr>
          <a:xfrm>
            <a:off x="1967509" y="3490899"/>
            <a:ext cx="3234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62" name="Google Shape;1662;p20"/>
          <p:cNvGrpSpPr/>
          <p:nvPr/>
        </p:nvGrpSpPr>
        <p:grpSpPr>
          <a:xfrm>
            <a:off x="373402" y="4752943"/>
            <a:ext cx="2370964" cy="1724904"/>
            <a:chOff x="4114900" y="-3647300"/>
            <a:chExt cx="1952375" cy="1420375"/>
          </a:xfrm>
        </p:grpSpPr>
        <p:sp>
          <p:nvSpPr>
            <p:cNvPr id="1663" name="Google Shape;1663;p20"/>
            <p:cNvSpPr/>
            <p:nvPr/>
          </p:nvSpPr>
          <p:spPr>
            <a:xfrm>
              <a:off x="4155275" y="-27736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4114900" y="-36069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4210300" y="-33611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4305675" y="-31153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4401075" y="-28690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496475" y="-26231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4456100" y="-34565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4551500" y="-32107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4647400" y="-296490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4742800" y="-27185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4701900" y="-3551900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3669" y="9833"/>
                  </a:moveTo>
                  <a:lnTo>
                    <a:pt x="9854" y="0"/>
                  </a:lnTo>
                  <a:lnTo>
                    <a:pt x="1" y="3816"/>
                  </a:lnTo>
                  <a:lnTo>
                    <a:pt x="3837" y="13648"/>
                  </a:lnTo>
                  <a:lnTo>
                    <a:pt x="1366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4797800" y="-3306100"/>
              <a:ext cx="341250" cy="341225"/>
            </a:xfrm>
            <a:custGeom>
              <a:avLst/>
              <a:gdLst/>
              <a:ahLst/>
              <a:cxnLst/>
              <a:rect l="l" t="t" r="r" b="b"/>
              <a:pathLst>
                <a:path w="13650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4893200" y="-30602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16"/>
                  </a:moveTo>
                  <a:lnTo>
                    <a:pt x="3817" y="13669"/>
                  </a:lnTo>
                  <a:lnTo>
                    <a:pt x="13649" y="9832"/>
                  </a:lnTo>
                  <a:lnTo>
                    <a:pt x="983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4988600" y="-28144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37"/>
                  </a:moveTo>
                  <a:lnTo>
                    <a:pt x="3817" y="13669"/>
                  </a:lnTo>
                  <a:lnTo>
                    <a:pt x="13649" y="9853"/>
                  </a:lnTo>
                  <a:lnTo>
                    <a:pt x="9833" y="0"/>
                  </a:lnTo>
                  <a:lnTo>
                    <a:pt x="1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084000" y="-256815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4948225" y="-36473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0"/>
                  </a:lnTo>
                  <a:lnTo>
                    <a:pt x="1" y="3816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5043625" y="-34015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5139025" y="-31556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5234425" y="-2909875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9833" y="1"/>
                  </a:moveTo>
                  <a:lnTo>
                    <a:pt x="0" y="3816"/>
                  </a:lnTo>
                  <a:lnTo>
                    <a:pt x="3816" y="13669"/>
                  </a:lnTo>
                  <a:lnTo>
                    <a:pt x="13648" y="9833"/>
                  </a:lnTo>
                  <a:lnTo>
                    <a:pt x="983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5329825" y="-26640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36"/>
                  </a:moveTo>
                  <a:lnTo>
                    <a:pt x="3816" y="13669"/>
                  </a:lnTo>
                  <a:lnTo>
                    <a:pt x="13648" y="9853"/>
                  </a:lnTo>
                  <a:lnTo>
                    <a:pt x="9832" y="0"/>
                  </a:lnTo>
                  <a:lnTo>
                    <a:pt x="0" y="383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5289425" y="-3496900"/>
              <a:ext cx="341250" cy="341250"/>
            </a:xfrm>
            <a:custGeom>
              <a:avLst/>
              <a:gdLst/>
              <a:ahLst/>
              <a:cxnLst/>
              <a:rect l="l" t="t" r="r" b="b"/>
              <a:pathLst>
                <a:path w="13650" h="13650" fill="none" extrusionOk="0">
                  <a:moveTo>
                    <a:pt x="3817" y="13649"/>
                  </a:move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lnTo>
                    <a:pt x="3817" y="1364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5384825" y="-32510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5480225" y="-30052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5575625" y="-27594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16"/>
                  </a:moveTo>
                  <a:lnTo>
                    <a:pt x="3816" y="13669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5535250" y="-35923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5630650" y="-33464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5726050" y="-310067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0" name="Google Shape;1690;p20"/>
          <p:cNvGrpSpPr/>
          <p:nvPr/>
        </p:nvGrpSpPr>
        <p:grpSpPr>
          <a:xfrm>
            <a:off x="9149102" y="286293"/>
            <a:ext cx="2370964" cy="1724904"/>
            <a:chOff x="4114900" y="-3647300"/>
            <a:chExt cx="1952375" cy="1420375"/>
          </a:xfrm>
        </p:grpSpPr>
        <p:sp>
          <p:nvSpPr>
            <p:cNvPr id="1691" name="Google Shape;1691;p20"/>
            <p:cNvSpPr/>
            <p:nvPr/>
          </p:nvSpPr>
          <p:spPr>
            <a:xfrm>
              <a:off x="4155275" y="-27736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4114900" y="-36069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4210300" y="-33611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4305675" y="-31153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4401075" y="-28690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4496475" y="-26231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4456100" y="-34565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4551500" y="-32107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4647400" y="-296490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4742800" y="-27185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4701900" y="-3551900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3669" y="9833"/>
                  </a:moveTo>
                  <a:lnTo>
                    <a:pt x="9854" y="0"/>
                  </a:lnTo>
                  <a:lnTo>
                    <a:pt x="1" y="3816"/>
                  </a:lnTo>
                  <a:lnTo>
                    <a:pt x="3837" y="13648"/>
                  </a:lnTo>
                  <a:lnTo>
                    <a:pt x="1366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4797800" y="-3306100"/>
              <a:ext cx="341250" cy="341225"/>
            </a:xfrm>
            <a:custGeom>
              <a:avLst/>
              <a:gdLst/>
              <a:ahLst/>
              <a:cxnLst/>
              <a:rect l="l" t="t" r="r" b="b"/>
              <a:pathLst>
                <a:path w="13650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4893200" y="-30602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16"/>
                  </a:moveTo>
                  <a:lnTo>
                    <a:pt x="3817" y="13669"/>
                  </a:lnTo>
                  <a:lnTo>
                    <a:pt x="13649" y="9832"/>
                  </a:lnTo>
                  <a:lnTo>
                    <a:pt x="983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4988600" y="-2814475"/>
              <a:ext cx="341250" cy="341725"/>
            </a:xfrm>
            <a:custGeom>
              <a:avLst/>
              <a:gdLst/>
              <a:ahLst/>
              <a:cxnLst/>
              <a:rect l="l" t="t" r="r" b="b"/>
              <a:pathLst>
                <a:path w="13650" h="13669" fill="none" extrusionOk="0">
                  <a:moveTo>
                    <a:pt x="1" y="3837"/>
                  </a:moveTo>
                  <a:lnTo>
                    <a:pt x="3817" y="13669"/>
                  </a:lnTo>
                  <a:lnTo>
                    <a:pt x="13649" y="9853"/>
                  </a:lnTo>
                  <a:lnTo>
                    <a:pt x="9833" y="0"/>
                  </a:lnTo>
                  <a:lnTo>
                    <a:pt x="1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5084000" y="-256815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4948225" y="-36473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0"/>
                  </a:lnTo>
                  <a:lnTo>
                    <a:pt x="1" y="3816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5043625" y="-3401500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5139025" y="-31556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8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5234425" y="-2909875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9833" y="1"/>
                  </a:moveTo>
                  <a:lnTo>
                    <a:pt x="0" y="3816"/>
                  </a:lnTo>
                  <a:lnTo>
                    <a:pt x="3816" y="13669"/>
                  </a:lnTo>
                  <a:lnTo>
                    <a:pt x="13648" y="9833"/>
                  </a:lnTo>
                  <a:lnTo>
                    <a:pt x="983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5329825" y="-26640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36"/>
                  </a:moveTo>
                  <a:lnTo>
                    <a:pt x="3816" y="13669"/>
                  </a:lnTo>
                  <a:lnTo>
                    <a:pt x="13648" y="9853"/>
                  </a:lnTo>
                  <a:lnTo>
                    <a:pt x="9832" y="0"/>
                  </a:lnTo>
                  <a:lnTo>
                    <a:pt x="0" y="383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5289425" y="-3496900"/>
              <a:ext cx="341250" cy="341250"/>
            </a:xfrm>
            <a:custGeom>
              <a:avLst/>
              <a:gdLst/>
              <a:ahLst/>
              <a:cxnLst/>
              <a:rect l="l" t="t" r="r" b="b"/>
              <a:pathLst>
                <a:path w="13650" h="13650" fill="none" extrusionOk="0">
                  <a:moveTo>
                    <a:pt x="3817" y="13649"/>
                  </a:move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lnTo>
                    <a:pt x="3817" y="13649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5384825" y="-32510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49"/>
                  </a:lnTo>
                  <a:lnTo>
                    <a:pt x="13649" y="983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5480225" y="-30052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1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5575625" y="-2759450"/>
              <a:ext cx="341225" cy="341725"/>
            </a:xfrm>
            <a:custGeom>
              <a:avLst/>
              <a:gdLst/>
              <a:ahLst/>
              <a:cxnLst/>
              <a:rect l="l" t="t" r="r" b="b"/>
              <a:pathLst>
                <a:path w="13649" h="13669" fill="none" extrusionOk="0">
                  <a:moveTo>
                    <a:pt x="0" y="3816"/>
                  </a:moveTo>
                  <a:lnTo>
                    <a:pt x="3816" y="13669"/>
                  </a:lnTo>
                  <a:lnTo>
                    <a:pt x="13649" y="9833"/>
                  </a:lnTo>
                  <a:lnTo>
                    <a:pt x="9833" y="0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5535250" y="-35923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13649" y="9833"/>
                  </a:moveTo>
                  <a:lnTo>
                    <a:pt x="9833" y="1"/>
                  </a:lnTo>
                  <a:lnTo>
                    <a:pt x="0" y="3817"/>
                  </a:lnTo>
                  <a:lnTo>
                    <a:pt x="3816" y="13649"/>
                  </a:lnTo>
                  <a:lnTo>
                    <a:pt x="13649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5630650" y="-334647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5726050" y="-310067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8" name="Google Shape;1718;p20"/>
          <p:cNvGrpSpPr/>
          <p:nvPr/>
        </p:nvGrpSpPr>
        <p:grpSpPr>
          <a:xfrm>
            <a:off x="4967401" y="508683"/>
            <a:ext cx="949563" cy="210659"/>
            <a:chOff x="5047625" y="5033750"/>
            <a:chExt cx="1748950" cy="388000"/>
          </a:xfrm>
        </p:grpSpPr>
        <p:sp>
          <p:nvSpPr>
            <p:cNvPr id="1719" name="Google Shape;1719;p20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5" name="Google Shape;1725;p20"/>
          <p:cNvGrpSpPr/>
          <p:nvPr/>
        </p:nvGrpSpPr>
        <p:grpSpPr>
          <a:xfrm>
            <a:off x="6275035" y="508683"/>
            <a:ext cx="949563" cy="210659"/>
            <a:chOff x="5047625" y="5033750"/>
            <a:chExt cx="1748950" cy="388000"/>
          </a:xfrm>
        </p:grpSpPr>
        <p:sp>
          <p:nvSpPr>
            <p:cNvPr id="1726" name="Google Shape;1726;p20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32" name="Google Shape;1732;p20"/>
          <p:cNvGrpSpPr/>
          <p:nvPr/>
        </p:nvGrpSpPr>
        <p:grpSpPr>
          <a:xfrm rot="10800000">
            <a:off x="3988120" y="6026901"/>
            <a:ext cx="952361" cy="211331"/>
            <a:chOff x="5047625" y="5033750"/>
            <a:chExt cx="1748950" cy="388000"/>
          </a:xfrm>
        </p:grpSpPr>
        <p:sp>
          <p:nvSpPr>
            <p:cNvPr id="1733" name="Google Shape;1733;p20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39" name="Google Shape;1739;p20"/>
          <p:cNvSpPr/>
          <p:nvPr/>
        </p:nvSpPr>
        <p:spPr>
          <a:xfrm rot="10800000">
            <a:off x="3284565" y="5822333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40" name="Google Shape;1740;p20"/>
          <p:cNvGrpSpPr/>
          <p:nvPr/>
        </p:nvGrpSpPr>
        <p:grpSpPr>
          <a:xfrm rot="-5400000">
            <a:off x="10539149" y="3303609"/>
            <a:ext cx="1996816" cy="594660"/>
            <a:chOff x="2276087" y="-678703"/>
            <a:chExt cx="1497612" cy="445995"/>
          </a:xfrm>
        </p:grpSpPr>
        <p:sp>
          <p:nvSpPr>
            <p:cNvPr id="1741" name="Google Shape;1741;p20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0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0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0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0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6" name="Google Shape;1746;p20"/>
          <p:cNvGrpSpPr/>
          <p:nvPr/>
        </p:nvGrpSpPr>
        <p:grpSpPr>
          <a:xfrm>
            <a:off x="5253" y="-710216"/>
            <a:ext cx="1891428" cy="1893927"/>
            <a:chOff x="1752900" y="238125"/>
            <a:chExt cx="1533425" cy="1535450"/>
          </a:xfrm>
        </p:grpSpPr>
        <p:sp>
          <p:nvSpPr>
            <p:cNvPr id="1747" name="Google Shape;1747;p20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2590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1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4" name="Google Shape;1834;p21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5" name="Google Shape;1835;p21"/>
          <p:cNvSpPr txBox="1">
            <a:spLocks noGrp="1"/>
          </p:cNvSpPr>
          <p:nvPr>
            <p:ph type="subTitle" idx="1"/>
          </p:nvPr>
        </p:nvSpPr>
        <p:spPr>
          <a:xfrm>
            <a:off x="962505" y="3597607"/>
            <a:ext cx="3335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6" name="Google Shape;1836;p21"/>
          <p:cNvSpPr txBox="1">
            <a:spLocks noGrp="1"/>
          </p:cNvSpPr>
          <p:nvPr>
            <p:ph type="subTitle" idx="2"/>
          </p:nvPr>
        </p:nvSpPr>
        <p:spPr>
          <a:xfrm>
            <a:off x="4428200" y="3597607"/>
            <a:ext cx="3335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7" name="Google Shape;1837;p21"/>
          <p:cNvSpPr txBox="1">
            <a:spLocks noGrp="1"/>
          </p:cNvSpPr>
          <p:nvPr>
            <p:ph type="subTitle" idx="3"/>
          </p:nvPr>
        </p:nvSpPr>
        <p:spPr>
          <a:xfrm>
            <a:off x="7893895" y="3597607"/>
            <a:ext cx="3335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8" name="Google Shape;1838;p21"/>
          <p:cNvSpPr txBox="1">
            <a:spLocks noGrp="1"/>
          </p:cNvSpPr>
          <p:nvPr>
            <p:ph type="title" idx="4"/>
          </p:nvPr>
        </p:nvSpPr>
        <p:spPr>
          <a:xfrm>
            <a:off x="959905" y="3304999"/>
            <a:ext cx="3340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9" name="Google Shape;1839;p21"/>
          <p:cNvSpPr txBox="1">
            <a:spLocks noGrp="1"/>
          </p:cNvSpPr>
          <p:nvPr>
            <p:ph type="title" idx="5"/>
          </p:nvPr>
        </p:nvSpPr>
        <p:spPr>
          <a:xfrm>
            <a:off x="4425600" y="3304999"/>
            <a:ext cx="3340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0" name="Google Shape;1840;p21"/>
          <p:cNvSpPr txBox="1">
            <a:spLocks noGrp="1"/>
          </p:cNvSpPr>
          <p:nvPr>
            <p:ph type="title" idx="6"/>
          </p:nvPr>
        </p:nvSpPr>
        <p:spPr>
          <a:xfrm>
            <a:off x="7891295" y="3304999"/>
            <a:ext cx="33408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41" name="Google Shape;1841;p21"/>
          <p:cNvGrpSpPr/>
          <p:nvPr/>
        </p:nvGrpSpPr>
        <p:grpSpPr>
          <a:xfrm>
            <a:off x="640107" y="5832763"/>
            <a:ext cx="621731" cy="621743"/>
            <a:chOff x="2631250" y="647875"/>
            <a:chExt cx="1185000" cy="1185025"/>
          </a:xfrm>
        </p:grpSpPr>
        <p:sp>
          <p:nvSpPr>
            <p:cNvPr id="1842" name="Google Shape;1842;p21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44" name="Google Shape;1844;p21"/>
          <p:cNvGrpSpPr/>
          <p:nvPr/>
        </p:nvGrpSpPr>
        <p:grpSpPr>
          <a:xfrm>
            <a:off x="5097592" y="5952442"/>
            <a:ext cx="1996816" cy="594660"/>
            <a:chOff x="2276087" y="-678703"/>
            <a:chExt cx="1497612" cy="445995"/>
          </a:xfrm>
        </p:grpSpPr>
        <p:sp>
          <p:nvSpPr>
            <p:cNvPr id="1845" name="Google Shape;1845;p21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1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1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1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1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0" name="Google Shape;1850;p21"/>
          <p:cNvGrpSpPr/>
          <p:nvPr/>
        </p:nvGrpSpPr>
        <p:grpSpPr>
          <a:xfrm rot="-5400000">
            <a:off x="10554316" y="3029442"/>
            <a:ext cx="1996816" cy="594660"/>
            <a:chOff x="2276087" y="-678703"/>
            <a:chExt cx="1497612" cy="445995"/>
          </a:xfrm>
        </p:grpSpPr>
        <p:sp>
          <p:nvSpPr>
            <p:cNvPr id="1851" name="Google Shape;1851;p21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1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1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1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1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6" name="Google Shape;1856;p21"/>
          <p:cNvGrpSpPr/>
          <p:nvPr/>
        </p:nvGrpSpPr>
        <p:grpSpPr>
          <a:xfrm>
            <a:off x="10295319" y="5714985"/>
            <a:ext cx="1891428" cy="1893927"/>
            <a:chOff x="1752900" y="238125"/>
            <a:chExt cx="1533425" cy="1535450"/>
          </a:xfrm>
        </p:grpSpPr>
        <p:sp>
          <p:nvSpPr>
            <p:cNvPr id="1857" name="Google Shape;1857;p2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5185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4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" name="Google Shape;244;p4"/>
          <p:cNvSpPr txBox="1">
            <a:spLocks noGrp="1"/>
          </p:cNvSpPr>
          <p:nvPr>
            <p:ph type="body" idx="1"/>
          </p:nvPr>
        </p:nvSpPr>
        <p:spPr>
          <a:xfrm>
            <a:off x="955867" y="1402465"/>
            <a:ext cx="10272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5" name="Google Shape;245;p4"/>
          <p:cNvGrpSpPr/>
          <p:nvPr/>
        </p:nvGrpSpPr>
        <p:grpSpPr>
          <a:xfrm rot="-1240605" flipH="1">
            <a:off x="289947" y="1568002"/>
            <a:ext cx="1037780" cy="1766657"/>
            <a:chOff x="6214475" y="-1409825"/>
            <a:chExt cx="778325" cy="1324975"/>
          </a:xfrm>
        </p:grpSpPr>
        <p:sp>
          <p:nvSpPr>
            <p:cNvPr id="246" name="Google Shape;246;p4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" name="Google Shape;253;p4"/>
          <p:cNvGrpSpPr/>
          <p:nvPr/>
        </p:nvGrpSpPr>
        <p:grpSpPr>
          <a:xfrm rot="5400000">
            <a:off x="10731700" y="3718967"/>
            <a:ext cx="1238333" cy="910600"/>
            <a:chOff x="5315775" y="-1075450"/>
            <a:chExt cx="928750" cy="682950"/>
          </a:xfrm>
        </p:grpSpPr>
        <p:sp>
          <p:nvSpPr>
            <p:cNvPr id="254" name="Google Shape;254;p4"/>
            <p:cNvSpPr/>
            <p:nvPr/>
          </p:nvSpPr>
          <p:spPr>
            <a:xfrm>
              <a:off x="5315775" y="-88415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561575" y="-97955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656975" y="-73372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807900" y="-107545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03300" y="-8291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" name="Google Shape;259;p4"/>
          <p:cNvGrpSpPr/>
          <p:nvPr/>
        </p:nvGrpSpPr>
        <p:grpSpPr>
          <a:xfrm>
            <a:off x="-931414" y="3941018"/>
            <a:ext cx="1891428" cy="1893927"/>
            <a:chOff x="1752900" y="238125"/>
            <a:chExt cx="1533425" cy="1535450"/>
          </a:xfrm>
        </p:grpSpPr>
        <p:sp>
          <p:nvSpPr>
            <p:cNvPr id="260" name="Google Shape;260;p4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43879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2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4" name="Google Shape;1944;p22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5" name="Google Shape;1945;p22"/>
          <p:cNvSpPr txBox="1">
            <a:spLocks noGrp="1"/>
          </p:cNvSpPr>
          <p:nvPr>
            <p:ph type="subTitle" idx="1"/>
          </p:nvPr>
        </p:nvSpPr>
        <p:spPr>
          <a:xfrm>
            <a:off x="4129645" y="2141861"/>
            <a:ext cx="5140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6" name="Google Shape;1946;p22"/>
          <p:cNvSpPr txBox="1">
            <a:spLocks noGrp="1"/>
          </p:cNvSpPr>
          <p:nvPr>
            <p:ph type="subTitle" idx="2"/>
          </p:nvPr>
        </p:nvSpPr>
        <p:spPr>
          <a:xfrm>
            <a:off x="4129645" y="3577151"/>
            <a:ext cx="5140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7" name="Google Shape;1947;p22"/>
          <p:cNvSpPr txBox="1">
            <a:spLocks noGrp="1"/>
          </p:cNvSpPr>
          <p:nvPr>
            <p:ph type="subTitle" idx="3"/>
          </p:nvPr>
        </p:nvSpPr>
        <p:spPr>
          <a:xfrm>
            <a:off x="4129645" y="5002228"/>
            <a:ext cx="5140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8" name="Google Shape;1948;p22"/>
          <p:cNvSpPr txBox="1">
            <a:spLocks noGrp="1"/>
          </p:cNvSpPr>
          <p:nvPr>
            <p:ph type="title" idx="4"/>
          </p:nvPr>
        </p:nvSpPr>
        <p:spPr>
          <a:xfrm>
            <a:off x="4129645" y="1857271"/>
            <a:ext cx="51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9" name="Google Shape;1949;p22"/>
          <p:cNvSpPr txBox="1">
            <a:spLocks noGrp="1"/>
          </p:cNvSpPr>
          <p:nvPr>
            <p:ph type="title" idx="5"/>
          </p:nvPr>
        </p:nvSpPr>
        <p:spPr>
          <a:xfrm>
            <a:off x="4129645" y="3292560"/>
            <a:ext cx="51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0" name="Google Shape;1950;p22"/>
          <p:cNvSpPr txBox="1">
            <a:spLocks noGrp="1"/>
          </p:cNvSpPr>
          <p:nvPr>
            <p:ph type="title" idx="6"/>
          </p:nvPr>
        </p:nvSpPr>
        <p:spPr>
          <a:xfrm>
            <a:off x="4129645" y="4717637"/>
            <a:ext cx="5148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51" name="Google Shape;1951;p22"/>
          <p:cNvGrpSpPr/>
          <p:nvPr/>
        </p:nvGrpSpPr>
        <p:grpSpPr>
          <a:xfrm rot="5400000">
            <a:off x="640107" y="4723763"/>
            <a:ext cx="621731" cy="621743"/>
            <a:chOff x="2631250" y="647875"/>
            <a:chExt cx="1185000" cy="1185025"/>
          </a:xfrm>
        </p:grpSpPr>
        <p:sp>
          <p:nvSpPr>
            <p:cNvPr id="1952" name="Google Shape;1952;p2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54" name="Google Shape;1954;p22"/>
          <p:cNvGrpSpPr/>
          <p:nvPr/>
        </p:nvGrpSpPr>
        <p:grpSpPr>
          <a:xfrm rot="5400000">
            <a:off x="640107" y="5510830"/>
            <a:ext cx="621731" cy="621743"/>
            <a:chOff x="2631250" y="647875"/>
            <a:chExt cx="1185000" cy="1185025"/>
          </a:xfrm>
        </p:grpSpPr>
        <p:sp>
          <p:nvSpPr>
            <p:cNvPr id="1955" name="Google Shape;1955;p2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57" name="Google Shape;1957;p22"/>
          <p:cNvGrpSpPr/>
          <p:nvPr/>
        </p:nvGrpSpPr>
        <p:grpSpPr>
          <a:xfrm rot="5400000">
            <a:off x="11133373" y="1633730"/>
            <a:ext cx="621731" cy="621743"/>
            <a:chOff x="2631250" y="647875"/>
            <a:chExt cx="1185000" cy="1185025"/>
          </a:xfrm>
        </p:grpSpPr>
        <p:sp>
          <p:nvSpPr>
            <p:cNvPr id="1958" name="Google Shape;1958;p2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0" name="Google Shape;1960;p22"/>
          <p:cNvGrpSpPr/>
          <p:nvPr/>
        </p:nvGrpSpPr>
        <p:grpSpPr>
          <a:xfrm rot="5400000">
            <a:off x="11133373" y="2420797"/>
            <a:ext cx="621731" cy="621743"/>
            <a:chOff x="2631250" y="647875"/>
            <a:chExt cx="1185000" cy="1185025"/>
          </a:xfrm>
        </p:grpSpPr>
        <p:sp>
          <p:nvSpPr>
            <p:cNvPr id="1961" name="Google Shape;1961;p2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63" name="Google Shape;1963;p22"/>
          <p:cNvGrpSpPr/>
          <p:nvPr/>
        </p:nvGrpSpPr>
        <p:grpSpPr>
          <a:xfrm rot="-5400000">
            <a:off x="10918300" y="3798443"/>
            <a:ext cx="949563" cy="210659"/>
            <a:chOff x="5047625" y="5033750"/>
            <a:chExt cx="1748950" cy="388000"/>
          </a:xfrm>
        </p:grpSpPr>
        <p:sp>
          <p:nvSpPr>
            <p:cNvPr id="1964" name="Google Shape;1964;p22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8913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3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2" name="Google Shape;1972;p23"/>
          <p:cNvSpPr txBox="1">
            <a:spLocks noGrp="1"/>
          </p:cNvSpPr>
          <p:nvPr>
            <p:ph type="body" idx="1"/>
          </p:nvPr>
        </p:nvSpPr>
        <p:spPr>
          <a:xfrm>
            <a:off x="1059933" y="1445600"/>
            <a:ext cx="4999200" cy="4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3" name="Google Shape;1973;p23"/>
          <p:cNvSpPr txBox="1">
            <a:spLocks noGrp="1"/>
          </p:cNvSpPr>
          <p:nvPr>
            <p:ph type="body" idx="2"/>
          </p:nvPr>
        </p:nvSpPr>
        <p:spPr>
          <a:xfrm>
            <a:off x="6132867" y="1445597"/>
            <a:ext cx="4999200" cy="4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4" name="Google Shape;1974;p23"/>
          <p:cNvSpPr txBox="1">
            <a:spLocks noGrp="1"/>
          </p:cNvSpPr>
          <p:nvPr>
            <p:ph type="title"/>
          </p:nvPr>
        </p:nvSpPr>
        <p:spPr>
          <a:xfrm>
            <a:off x="957000" y="487680"/>
            <a:ext cx="1027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75" name="Google Shape;1975;p23"/>
          <p:cNvGrpSpPr/>
          <p:nvPr/>
        </p:nvGrpSpPr>
        <p:grpSpPr>
          <a:xfrm rot="9460445" flipH="1">
            <a:off x="432242" y="2091031"/>
            <a:ext cx="1037836" cy="1766752"/>
            <a:chOff x="6214475" y="-1409825"/>
            <a:chExt cx="778325" cy="1324975"/>
          </a:xfrm>
        </p:grpSpPr>
        <p:sp>
          <p:nvSpPr>
            <p:cNvPr id="1976" name="Google Shape;1976;p23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4" name="Google Shape;1984;p23"/>
          <p:cNvGrpSpPr/>
          <p:nvPr/>
        </p:nvGrpSpPr>
        <p:grpSpPr>
          <a:xfrm rot="10800000">
            <a:off x="1018452" y="6026901"/>
            <a:ext cx="952361" cy="211331"/>
            <a:chOff x="5047625" y="5033750"/>
            <a:chExt cx="1748950" cy="388000"/>
          </a:xfrm>
        </p:grpSpPr>
        <p:sp>
          <p:nvSpPr>
            <p:cNvPr id="1985" name="Google Shape;1985;p23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91" name="Google Shape;1991;p23"/>
          <p:cNvSpPr/>
          <p:nvPr/>
        </p:nvSpPr>
        <p:spPr>
          <a:xfrm rot="10800000">
            <a:off x="619697" y="5822333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92" name="Google Shape;1992;p23"/>
          <p:cNvGrpSpPr/>
          <p:nvPr/>
        </p:nvGrpSpPr>
        <p:grpSpPr>
          <a:xfrm rot="-5400000">
            <a:off x="10766017" y="5533609"/>
            <a:ext cx="949563" cy="210659"/>
            <a:chOff x="5047625" y="5033750"/>
            <a:chExt cx="1748950" cy="388000"/>
          </a:xfrm>
        </p:grpSpPr>
        <p:sp>
          <p:nvSpPr>
            <p:cNvPr id="1993" name="Google Shape;1993;p23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99" name="Google Shape;1999;p23"/>
          <p:cNvGrpSpPr/>
          <p:nvPr/>
        </p:nvGrpSpPr>
        <p:grpSpPr>
          <a:xfrm rot="-5400000">
            <a:off x="10930804" y="5830803"/>
            <a:ext cx="620467" cy="620479"/>
            <a:chOff x="2631250" y="647875"/>
            <a:chExt cx="1185000" cy="1185025"/>
          </a:xfrm>
        </p:grpSpPr>
        <p:sp>
          <p:nvSpPr>
            <p:cNvPr id="2000" name="Google Shape;2000;p23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02" name="Google Shape;2002;p23"/>
          <p:cNvGrpSpPr/>
          <p:nvPr/>
        </p:nvGrpSpPr>
        <p:grpSpPr>
          <a:xfrm>
            <a:off x="5150286" y="6132551"/>
            <a:ext cx="1891428" cy="1893927"/>
            <a:chOff x="1752900" y="238125"/>
            <a:chExt cx="1533425" cy="1535450"/>
          </a:xfrm>
        </p:grpSpPr>
        <p:sp>
          <p:nvSpPr>
            <p:cNvPr id="2003" name="Google Shape;2003;p23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35504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4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0" name="Google Shape;2090;p24"/>
          <p:cNvSpPr txBox="1">
            <a:spLocks noGrp="1"/>
          </p:cNvSpPr>
          <p:nvPr>
            <p:ph type="body" idx="1"/>
          </p:nvPr>
        </p:nvSpPr>
        <p:spPr>
          <a:xfrm>
            <a:off x="1297517" y="2156800"/>
            <a:ext cx="4511200" cy="26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1" name="Google Shape;2091;p24"/>
          <p:cNvSpPr txBox="1">
            <a:spLocks noGrp="1"/>
          </p:cNvSpPr>
          <p:nvPr>
            <p:ph type="body" idx="2"/>
          </p:nvPr>
        </p:nvSpPr>
        <p:spPr>
          <a:xfrm>
            <a:off x="6383283" y="2156803"/>
            <a:ext cx="4511200" cy="2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2" name="Google Shape;2092;p24"/>
          <p:cNvSpPr txBox="1">
            <a:spLocks noGrp="1"/>
          </p:cNvSpPr>
          <p:nvPr>
            <p:ph type="title"/>
          </p:nvPr>
        </p:nvSpPr>
        <p:spPr>
          <a:xfrm>
            <a:off x="957000" y="487680"/>
            <a:ext cx="1027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93" name="Google Shape;2093;p24"/>
          <p:cNvGrpSpPr/>
          <p:nvPr/>
        </p:nvGrpSpPr>
        <p:grpSpPr>
          <a:xfrm rot="9594845" flipH="1">
            <a:off x="10829701" y="1430686"/>
            <a:ext cx="1037680" cy="1766485"/>
            <a:chOff x="6214475" y="-1409825"/>
            <a:chExt cx="778325" cy="1324975"/>
          </a:xfrm>
        </p:grpSpPr>
        <p:sp>
          <p:nvSpPr>
            <p:cNvPr id="2094" name="Google Shape;2094;p24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1" name="Google Shape;2101;p24"/>
          <p:cNvGrpSpPr/>
          <p:nvPr/>
        </p:nvGrpSpPr>
        <p:grpSpPr>
          <a:xfrm>
            <a:off x="11068840" y="5791530"/>
            <a:ext cx="621731" cy="621743"/>
            <a:chOff x="2631250" y="647875"/>
            <a:chExt cx="1185000" cy="1185025"/>
          </a:xfrm>
        </p:grpSpPr>
        <p:sp>
          <p:nvSpPr>
            <p:cNvPr id="2102" name="Google Shape;2102;p24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4" name="Google Shape;2104;p24"/>
          <p:cNvGrpSpPr/>
          <p:nvPr/>
        </p:nvGrpSpPr>
        <p:grpSpPr>
          <a:xfrm rot="-5400000">
            <a:off x="162200" y="1463376"/>
            <a:ext cx="949563" cy="210659"/>
            <a:chOff x="5047625" y="5033750"/>
            <a:chExt cx="1748950" cy="388000"/>
          </a:xfrm>
        </p:grpSpPr>
        <p:sp>
          <p:nvSpPr>
            <p:cNvPr id="2105" name="Google Shape;2105;p24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11" name="Google Shape;2111;p24"/>
          <p:cNvGrpSpPr/>
          <p:nvPr/>
        </p:nvGrpSpPr>
        <p:grpSpPr>
          <a:xfrm rot="-5400000">
            <a:off x="499753" y="5512103"/>
            <a:ext cx="620467" cy="620479"/>
            <a:chOff x="2631250" y="647875"/>
            <a:chExt cx="1185000" cy="1185025"/>
          </a:xfrm>
        </p:grpSpPr>
        <p:sp>
          <p:nvSpPr>
            <p:cNvPr id="2112" name="Google Shape;2112;p24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0045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5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6" name="Google Shape;2116;p25"/>
          <p:cNvSpPr txBox="1">
            <a:spLocks noGrp="1"/>
          </p:cNvSpPr>
          <p:nvPr>
            <p:ph type="title"/>
          </p:nvPr>
        </p:nvSpPr>
        <p:spPr>
          <a:xfrm>
            <a:off x="2264705" y="1773557"/>
            <a:ext cx="37884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7" name="Google Shape;2117;p25"/>
          <p:cNvSpPr txBox="1">
            <a:spLocks noGrp="1"/>
          </p:cNvSpPr>
          <p:nvPr>
            <p:ph type="subTitle" idx="1"/>
          </p:nvPr>
        </p:nvSpPr>
        <p:spPr>
          <a:xfrm>
            <a:off x="2264705" y="2055451"/>
            <a:ext cx="3788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8" name="Google Shape;2118;p25"/>
          <p:cNvSpPr txBox="1">
            <a:spLocks noGrp="1"/>
          </p:cNvSpPr>
          <p:nvPr>
            <p:ph type="title" idx="2"/>
          </p:nvPr>
        </p:nvSpPr>
        <p:spPr>
          <a:xfrm>
            <a:off x="7248725" y="1773557"/>
            <a:ext cx="37884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9" name="Google Shape;2119;p25"/>
          <p:cNvSpPr txBox="1">
            <a:spLocks noGrp="1"/>
          </p:cNvSpPr>
          <p:nvPr>
            <p:ph type="subTitle" idx="3"/>
          </p:nvPr>
        </p:nvSpPr>
        <p:spPr>
          <a:xfrm>
            <a:off x="7248725" y="2055451"/>
            <a:ext cx="3788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0" name="Google Shape;2120;p25"/>
          <p:cNvSpPr txBox="1">
            <a:spLocks noGrp="1"/>
          </p:cNvSpPr>
          <p:nvPr>
            <p:ph type="title" idx="4"/>
          </p:nvPr>
        </p:nvSpPr>
        <p:spPr>
          <a:xfrm>
            <a:off x="2264705" y="3869597"/>
            <a:ext cx="37824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1" name="Google Shape;2121;p25"/>
          <p:cNvSpPr txBox="1">
            <a:spLocks noGrp="1"/>
          </p:cNvSpPr>
          <p:nvPr>
            <p:ph type="subTitle" idx="5"/>
          </p:nvPr>
        </p:nvSpPr>
        <p:spPr>
          <a:xfrm>
            <a:off x="2264705" y="4151491"/>
            <a:ext cx="3788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2" name="Google Shape;2122;p25"/>
          <p:cNvSpPr txBox="1">
            <a:spLocks noGrp="1"/>
          </p:cNvSpPr>
          <p:nvPr>
            <p:ph type="title" idx="6"/>
          </p:nvPr>
        </p:nvSpPr>
        <p:spPr>
          <a:xfrm>
            <a:off x="7248725" y="3869597"/>
            <a:ext cx="37884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3" name="Google Shape;2123;p25"/>
          <p:cNvSpPr txBox="1">
            <a:spLocks noGrp="1"/>
          </p:cNvSpPr>
          <p:nvPr>
            <p:ph type="subTitle" idx="7"/>
          </p:nvPr>
        </p:nvSpPr>
        <p:spPr>
          <a:xfrm>
            <a:off x="7248725" y="4151491"/>
            <a:ext cx="3788400" cy="10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4" name="Google Shape;2124;p25"/>
          <p:cNvSpPr txBox="1">
            <a:spLocks noGrp="1"/>
          </p:cNvSpPr>
          <p:nvPr>
            <p:ph type="title" idx="8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5" name="Google Shape;2125;p25"/>
          <p:cNvSpPr/>
          <p:nvPr/>
        </p:nvSpPr>
        <p:spPr>
          <a:xfrm rot="-5400000">
            <a:off x="11170667" y="5822332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6" name="Google Shape;2126;p25"/>
          <p:cNvSpPr/>
          <p:nvPr/>
        </p:nvSpPr>
        <p:spPr>
          <a:xfrm rot="-5400000">
            <a:off x="10378234" y="5822332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27" name="Google Shape;2127;p25"/>
          <p:cNvGrpSpPr/>
          <p:nvPr/>
        </p:nvGrpSpPr>
        <p:grpSpPr>
          <a:xfrm rot="-5400000">
            <a:off x="-22439" y="2715625"/>
            <a:ext cx="949563" cy="210659"/>
            <a:chOff x="5047625" y="5033750"/>
            <a:chExt cx="1748950" cy="388000"/>
          </a:xfrm>
        </p:grpSpPr>
        <p:sp>
          <p:nvSpPr>
            <p:cNvPr id="2128" name="Google Shape;2128;p2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4" name="Google Shape;2134;p25"/>
          <p:cNvGrpSpPr/>
          <p:nvPr/>
        </p:nvGrpSpPr>
        <p:grpSpPr>
          <a:xfrm rot="10800000">
            <a:off x="448614" y="1396994"/>
            <a:ext cx="620465" cy="620479"/>
            <a:chOff x="2631250" y="647875"/>
            <a:chExt cx="1185000" cy="1185025"/>
          </a:xfrm>
        </p:grpSpPr>
        <p:sp>
          <p:nvSpPr>
            <p:cNvPr id="2135" name="Google Shape;2135;p25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7" name="Google Shape;2137;p25"/>
          <p:cNvGrpSpPr/>
          <p:nvPr/>
        </p:nvGrpSpPr>
        <p:grpSpPr>
          <a:xfrm rot="10800000">
            <a:off x="3673444" y="6234175"/>
            <a:ext cx="949563" cy="210659"/>
            <a:chOff x="5047625" y="5033750"/>
            <a:chExt cx="1748950" cy="388000"/>
          </a:xfrm>
        </p:grpSpPr>
        <p:sp>
          <p:nvSpPr>
            <p:cNvPr id="2138" name="Google Shape;2138;p2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4" name="Google Shape;2144;p25"/>
          <p:cNvGrpSpPr/>
          <p:nvPr/>
        </p:nvGrpSpPr>
        <p:grpSpPr>
          <a:xfrm>
            <a:off x="-940447" y="3938318"/>
            <a:ext cx="1891428" cy="1893927"/>
            <a:chOff x="1752900" y="238125"/>
            <a:chExt cx="1533425" cy="1535450"/>
          </a:xfrm>
        </p:grpSpPr>
        <p:sp>
          <p:nvSpPr>
            <p:cNvPr id="2145" name="Google Shape;2145;p25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58805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6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2" name="Google Shape;2232;p26"/>
          <p:cNvSpPr txBox="1">
            <a:spLocks noGrp="1"/>
          </p:cNvSpPr>
          <p:nvPr>
            <p:ph type="title"/>
          </p:nvPr>
        </p:nvSpPr>
        <p:spPr>
          <a:xfrm>
            <a:off x="986507" y="4217200"/>
            <a:ext cx="2407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3" name="Google Shape;2233;p26"/>
          <p:cNvSpPr txBox="1">
            <a:spLocks noGrp="1"/>
          </p:cNvSpPr>
          <p:nvPr>
            <p:ph type="subTitle" idx="1"/>
          </p:nvPr>
        </p:nvSpPr>
        <p:spPr>
          <a:xfrm>
            <a:off x="986507" y="4499093"/>
            <a:ext cx="2407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4" name="Google Shape;2234;p26"/>
          <p:cNvSpPr txBox="1">
            <a:spLocks noGrp="1"/>
          </p:cNvSpPr>
          <p:nvPr>
            <p:ph type="title" idx="2"/>
          </p:nvPr>
        </p:nvSpPr>
        <p:spPr>
          <a:xfrm>
            <a:off x="3587784" y="4217200"/>
            <a:ext cx="2407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5" name="Google Shape;2235;p26"/>
          <p:cNvSpPr txBox="1">
            <a:spLocks noGrp="1"/>
          </p:cNvSpPr>
          <p:nvPr>
            <p:ph type="subTitle" idx="3"/>
          </p:nvPr>
        </p:nvSpPr>
        <p:spPr>
          <a:xfrm>
            <a:off x="3587784" y="4499093"/>
            <a:ext cx="2407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6" name="Google Shape;2236;p26"/>
          <p:cNvSpPr txBox="1">
            <a:spLocks noGrp="1"/>
          </p:cNvSpPr>
          <p:nvPr>
            <p:ph type="title" idx="4"/>
          </p:nvPr>
        </p:nvSpPr>
        <p:spPr>
          <a:xfrm>
            <a:off x="8800293" y="4217207"/>
            <a:ext cx="2403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7" name="Google Shape;2237;p26"/>
          <p:cNvSpPr txBox="1">
            <a:spLocks noGrp="1"/>
          </p:cNvSpPr>
          <p:nvPr>
            <p:ph type="subTitle" idx="5"/>
          </p:nvPr>
        </p:nvSpPr>
        <p:spPr>
          <a:xfrm>
            <a:off x="8798293" y="4499097"/>
            <a:ext cx="2407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8" name="Google Shape;2238;p26"/>
          <p:cNvSpPr txBox="1">
            <a:spLocks noGrp="1"/>
          </p:cNvSpPr>
          <p:nvPr>
            <p:ph type="title" idx="6"/>
          </p:nvPr>
        </p:nvSpPr>
        <p:spPr>
          <a:xfrm>
            <a:off x="6193037" y="4217207"/>
            <a:ext cx="2407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9" name="Google Shape;2239;p26"/>
          <p:cNvSpPr txBox="1">
            <a:spLocks noGrp="1"/>
          </p:cNvSpPr>
          <p:nvPr>
            <p:ph type="subTitle" idx="7"/>
          </p:nvPr>
        </p:nvSpPr>
        <p:spPr>
          <a:xfrm>
            <a:off x="6193037" y="4499097"/>
            <a:ext cx="2407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0" name="Google Shape;2240;p26"/>
          <p:cNvSpPr txBox="1">
            <a:spLocks noGrp="1"/>
          </p:cNvSpPr>
          <p:nvPr>
            <p:ph type="title" idx="8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41" name="Google Shape;2241;p26"/>
          <p:cNvGrpSpPr/>
          <p:nvPr/>
        </p:nvGrpSpPr>
        <p:grpSpPr>
          <a:xfrm rot="-6636260" flipH="1">
            <a:off x="5576993" y="5167273"/>
            <a:ext cx="1037731" cy="1766571"/>
            <a:chOff x="6214475" y="-1409825"/>
            <a:chExt cx="778325" cy="1324975"/>
          </a:xfrm>
        </p:grpSpPr>
        <p:sp>
          <p:nvSpPr>
            <p:cNvPr id="2242" name="Google Shape;2242;p26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50" name="Google Shape;2250;p26"/>
          <p:cNvGrpSpPr/>
          <p:nvPr/>
        </p:nvGrpSpPr>
        <p:grpSpPr>
          <a:xfrm>
            <a:off x="957316" y="6026999"/>
            <a:ext cx="949563" cy="210659"/>
            <a:chOff x="5047625" y="5033750"/>
            <a:chExt cx="1748950" cy="388000"/>
          </a:xfrm>
        </p:grpSpPr>
        <p:sp>
          <p:nvSpPr>
            <p:cNvPr id="2251" name="Google Shape;2251;p26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57" name="Google Shape;2257;p26"/>
          <p:cNvGrpSpPr/>
          <p:nvPr/>
        </p:nvGrpSpPr>
        <p:grpSpPr>
          <a:xfrm>
            <a:off x="619761" y="5822327"/>
            <a:ext cx="620467" cy="620479"/>
            <a:chOff x="2631250" y="647875"/>
            <a:chExt cx="1185000" cy="1185025"/>
          </a:xfrm>
        </p:grpSpPr>
        <p:sp>
          <p:nvSpPr>
            <p:cNvPr id="2258" name="Google Shape;2258;p26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60" name="Google Shape;2260;p26"/>
          <p:cNvGrpSpPr/>
          <p:nvPr/>
        </p:nvGrpSpPr>
        <p:grpSpPr>
          <a:xfrm rot="5400000">
            <a:off x="10539949" y="2192575"/>
            <a:ext cx="1996816" cy="594660"/>
            <a:chOff x="2276087" y="-678703"/>
            <a:chExt cx="1497612" cy="445995"/>
          </a:xfrm>
        </p:grpSpPr>
        <p:sp>
          <p:nvSpPr>
            <p:cNvPr id="2261" name="Google Shape;2261;p26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26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26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26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26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66" name="Google Shape;2266;p26"/>
          <p:cNvGrpSpPr/>
          <p:nvPr/>
        </p:nvGrpSpPr>
        <p:grpSpPr>
          <a:xfrm>
            <a:off x="11058886" y="5675685"/>
            <a:ext cx="1891428" cy="1893927"/>
            <a:chOff x="1752900" y="238125"/>
            <a:chExt cx="1533425" cy="1535450"/>
          </a:xfrm>
        </p:grpSpPr>
        <p:sp>
          <p:nvSpPr>
            <p:cNvPr id="2267" name="Google Shape;2267;p2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77548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7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4" name="Google Shape;2354;p27"/>
          <p:cNvSpPr txBox="1">
            <a:spLocks noGrp="1"/>
          </p:cNvSpPr>
          <p:nvPr>
            <p:ph type="title"/>
          </p:nvPr>
        </p:nvSpPr>
        <p:spPr>
          <a:xfrm>
            <a:off x="2826287" y="2425963"/>
            <a:ext cx="2805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55" name="Google Shape;2355;p27"/>
          <p:cNvSpPr txBox="1">
            <a:spLocks noGrp="1"/>
          </p:cNvSpPr>
          <p:nvPr>
            <p:ph type="subTitle" idx="1"/>
          </p:nvPr>
        </p:nvSpPr>
        <p:spPr>
          <a:xfrm>
            <a:off x="2826287" y="2732640"/>
            <a:ext cx="2805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6" name="Google Shape;2356;p27"/>
          <p:cNvSpPr txBox="1">
            <a:spLocks noGrp="1"/>
          </p:cNvSpPr>
          <p:nvPr>
            <p:ph type="title" idx="2"/>
          </p:nvPr>
        </p:nvSpPr>
        <p:spPr>
          <a:xfrm>
            <a:off x="6560513" y="2425963"/>
            <a:ext cx="2805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57" name="Google Shape;2357;p27"/>
          <p:cNvSpPr txBox="1">
            <a:spLocks noGrp="1"/>
          </p:cNvSpPr>
          <p:nvPr>
            <p:ph type="subTitle" idx="3"/>
          </p:nvPr>
        </p:nvSpPr>
        <p:spPr>
          <a:xfrm>
            <a:off x="6560513" y="2732640"/>
            <a:ext cx="2805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8" name="Google Shape;2358;p27"/>
          <p:cNvSpPr txBox="1">
            <a:spLocks noGrp="1"/>
          </p:cNvSpPr>
          <p:nvPr>
            <p:ph type="title" idx="4"/>
          </p:nvPr>
        </p:nvSpPr>
        <p:spPr>
          <a:xfrm>
            <a:off x="961988" y="4866024"/>
            <a:ext cx="2801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59" name="Google Shape;2359;p27"/>
          <p:cNvSpPr txBox="1">
            <a:spLocks noGrp="1"/>
          </p:cNvSpPr>
          <p:nvPr>
            <p:ph type="subTitle" idx="5"/>
          </p:nvPr>
        </p:nvSpPr>
        <p:spPr>
          <a:xfrm>
            <a:off x="959988" y="5172701"/>
            <a:ext cx="2805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0" name="Google Shape;2360;p27"/>
          <p:cNvSpPr txBox="1">
            <a:spLocks noGrp="1"/>
          </p:cNvSpPr>
          <p:nvPr>
            <p:ph type="title" idx="6"/>
          </p:nvPr>
        </p:nvSpPr>
        <p:spPr>
          <a:xfrm>
            <a:off x="4692759" y="4866024"/>
            <a:ext cx="2805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1" name="Google Shape;2361;p27"/>
          <p:cNvSpPr txBox="1">
            <a:spLocks noGrp="1"/>
          </p:cNvSpPr>
          <p:nvPr>
            <p:ph type="subTitle" idx="7"/>
          </p:nvPr>
        </p:nvSpPr>
        <p:spPr>
          <a:xfrm>
            <a:off x="4692759" y="5172701"/>
            <a:ext cx="2805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2" name="Google Shape;2362;p27"/>
          <p:cNvSpPr txBox="1">
            <a:spLocks noGrp="1"/>
          </p:cNvSpPr>
          <p:nvPr>
            <p:ph type="title" idx="8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3" name="Google Shape;2363;p27"/>
          <p:cNvSpPr txBox="1">
            <a:spLocks noGrp="1"/>
          </p:cNvSpPr>
          <p:nvPr>
            <p:ph type="title" idx="9"/>
          </p:nvPr>
        </p:nvSpPr>
        <p:spPr>
          <a:xfrm>
            <a:off x="8426812" y="4866024"/>
            <a:ext cx="28052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4" name="Google Shape;2364;p27"/>
          <p:cNvSpPr txBox="1">
            <a:spLocks noGrp="1"/>
          </p:cNvSpPr>
          <p:nvPr>
            <p:ph type="subTitle" idx="13"/>
          </p:nvPr>
        </p:nvSpPr>
        <p:spPr>
          <a:xfrm>
            <a:off x="8426812" y="5172701"/>
            <a:ext cx="2805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365" name="Google Shape;2365;p27"/>
          <p:cNvGrpSpPr/>
          <p:nvPr/>
        </p:nvGrpSpPr>
        <p:grpSpPr>
          <a:xfrm rot="5400000">
            <a:off x="11251568" y="2108132"/>
            <a:ext cx="949563" cy="210659"/>
            <a:chOff x="5047625" y="5033750"/>
            <a:chExt cx="1748950" cy="388000"/>
          </a:xfrm>
        </p:grpSpPr>
        <p:sp>
          <p:nvSpPr>
            <p:cNvPr id="2366" name="Google Shape;2366;p27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 rot="5400000">
            <a:off x="370868" y="5534765"/>
            <a:ext cx="949563" cy="210659"/>
            <a:chOff x="5047625" y="5033750"/>
            <a:chExt cx="1748950" cy="388000"/>
          </a:xfrm>
        </p:grpSpPr>
        <p:sp>
          <p:nvSpPr>
            <p:cNvPr id="2373" name="Google Shape;2373;p27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79" name="Google Shape;2379;p27"/>
          <p:cNvGrpSpPr/>
          <p:nvPr/>
        </p:nvGrpSpPr>
        <p:grpSpPr>
          <a:xfrm rot="-5400000">
            <a:off x="10930805" y="3118770"/>
            <a:ext cx="620465" cy="620479"/>
            <a:chOff x="2631250" y="647875"/>
            <a:chExt cx="1185000" cy="1185025"/>
          </a:xfrm>
        </p:grpSpPr>
        <p:sp>
          <p:nvSpPr>
            <p:cNvPr id="2380" name="Google Shape;2380;p27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2" name="Google Shape;2382;p27"/>
          <p:cNvGrpSpPr/>
          <p:nvPr/>
        </p:nvGrpSpPr>
        <p:grpSpPr>
          <a:xfrm rot="5400000">
            <a:off x="-344784" y="2341609"/>
            <a:ext cx="1996816" cy="594660"/>
            <a:chOff x="2276087" y="-678703"/>
            <a:chExt cx="1497612" cy="445995"/>
          </a:xfrm>
        </p:grpSpPr>
        <p:sp>
          <p:nvSpPr>
            <p:cNvPr id="2383" name="Google Shape;2383;p27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27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27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27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27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83809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8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0" name="Google Shape;2390;p28"/>
          <p:cNvSpPr txBox="1">
            <a:spLocks noGrp="1"/>
          </p:cNvSpPr>
          <p:nvPr>
            <p:ph type="title"/>
          </p:nvPr>
        </p:nvSpPr>
        <p:spPr>
          <a:xfrm>
            <a:off x="2619020" y="1427167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1" name="Google Shape;2391;p28"/>
          <p:cNvSpPr txBox="1">
            <a:spLocks noGrp="1"/>
          </p:cNvSpPr>
          <p:nvPr>
            <p:ph type="subTitle" idx="1"/>
          </p:nvPr>
        </p:nvSpPr>
        <p:spPr>
          <a:xfrm>
            <a:off x="2619020" y="1705885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2" name="Google Shape;2392;p28"/>
          <p:cNvSpPr txBox="1">
            <a:spLocks noGrp="1"/>
          </p:cNvSpPr>
          <p:nvPr>
            <p:ph type="title" idx="2"/>
          </p:nvPr>
        </p:nvSpPr>
        <p:spPr>
          <a:xfrm>
            <a:off x="7370605" y="1427167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3" name="Google Shape;2393;p28"/>
          <p:cNvSpPr txBox="1">
            <a:spLocks noGrp="1"/>
          </p:cNvSpPr>
          <p:nvPr>
            <p:ph type="subTitle" idx="3"/>
          </p:nvPr>
        </p:nvSpPr>
        <p:spPr>
          <a:xfrm>
            <a:off x="7370605" y="1705885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4" name="Google Shape;2394;p28"/>
          <p:cNvSpPr txBox="1">
            <a:spLocks noGrp="1"/>
          </p:cNvSpPr>
          <p:nvPr>
            <p:ph type="title" idx="4"/>
          </p:nvPr>
        </p:nvSpPr>
        <p:spPr>
          <a:xfrm>
            <a:off x="2619020" y="3091877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5" name="Google Shape;2395;p28"/>
          <p:cNvSpPr txBox="1">
            <a:spLocks noGrp="1"/>
          </p:cNvSpPr>
          <p:nvPr>
            <p:ph type="subTitle" idx="5"/>
          </p:nvPr>
        </p:nvSpPr>
        <p:spPr>
          <a:xfrm>
            <a:off x="2619020" y="3370596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6" name="Google Shape;2396;p28"/>
          <p:cNvSpPr txBox="1">
            <a:spLocks noGrp="1"/>
          </p:cNvSpPr>
          <p:nvPr>
            <p:ph type="title" idx="6"/>
          </p:nvPr>
        </p:nvSpPr>
        <p:spPr>
          <a:xfrm>
            <a:off x="7370605" y="3091877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7" name="Google Shape;2397;p28"/>
          <p:cNvSpPr txBox="1">
            <a:spLocks noGrp="1"/>
          </p:cNvSpPr>
          <p:nvPr>
            <p:ph type="subTitle" idx="7"/>
          </p:nvPr>
        </p:nvSpPr>
        <p:spPr>
          <a:xfrm>
            <a:off x="7370605" y="3370596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8" name="Google Shape;2398;p28"/>
          <p:cNvSpPr txBox="1">
            <a:spLocks noGrp="1"/>
          </p:cNvSpPr>
          <p:nvPr>
            <p:ph type="title" idx="8"/>
          </p:nvPr>
        </p:nvSpPr>
        <p:spPr>
          <a:xfrm>
            <a:off x="7370605" y="4766248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99" name="Google Shape;2399;p28"/>
          <p:cNvSpPr txBox="1">
            <a:spLocks noGrp="1"/>
          </p:cNvSpPr>
          <p:nvPr>
            <p:ph type="subTitle" idx="9"/>
          </p:nvPr>
        </p:nvSpPr>
        <p:spPr>
          <a:xfrm>
            <a:off x="7370605" y="5044967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0" name="Google Shape;2400;p28"/>
          <p:cNvSpPr txBox="1">
            <a:spLocks noGrp="1"/>
          </p:cNvSpPr>
          <p:nvPr>
            <p:ph type="title" idx="13"/>
          </p:nvPr>
        </p:nvSpPr>
        <p:spPr>
          <a:xfrm>
            <a:off x="2619020" y="4766248"/>
            <a:ext cx="3317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01" name="Google Shape;2401;p28"/>
          <p:cNvSpPr txBox="1">
            <a:spLocks noGrp="1"/>
          </p:cNvSpPr>
          <p:nvPr>
            <p:ph type="subTitle" idx="14"/>
          </p:nvPr>
        </p:nvSpPr>
        <p:spPr>
          <a:xfrm>
            <a:off x="2619020" y="5044967"/>
            <a:ext cx="3317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2" name="Google Shape;2402;p28"/>
          <p:cNvSpPr txBox="1">
            <a:spLocks noGrp="1"/>
          </p:cNvSpPr>
          <p:nvPr>
            <p:ph type="title" idx="15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03" name="Google Shape;2403;p28"/>
          <p:cNvGrpSpPr/>
          <p:nvPr/>
        </p:nvGrpSpPr>
        <p:grpSpPr>
          <a:xfrm rot="5400000">
            <a:off x="640108" y="5821697"/>
            <a:ext cx="621729" cy="621743"/>
            <a:chOff x="2631250" y="647875"/>
            <a:chExt cx="1185000" cy="1185025"/>
          </a:xfrm>
        </p:grpSpPr>
        <p:sp>
          <p:nvSpPr>
            <p:cNvPr id="2404" name="Google Shape;2404;p2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06" name="Google Shape;2406;p28"/>
          <p:cNvGrpSpPr/>
          <p:nvPr/>
        </p:nvGrpSpPr>
        <p:grpSpPr>
          <a:xfrm rot="5400000">
            <a:off x="11189173" y="1394630"/>
            <a:ext cx="621731" cy="621743"/>
            <a:chOff x="2631250" y="647875"/>
            <a:chExt cx="1185000" cy="1185025"/>
          </a:xfrm>
        </p:grpSpPr>
        <p:sp>
          <p:nvSpPr>
            <p:cNvPr id="2407" name="Google Shape;2407;p2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09" name="Google Shape;2409;p28"/>
          <p:cNvGrpSpPr/>
          <p:nvPr/>
        </p:nvGrpSpPr>
        <p:grpSpPr>
          <a:xfrm>
            <a:off x="5097599" y="6060142"/>
            <a:ext cx="1996816" cy="594660"/>
            <a:chOff x="2276087" y="-678703"/>
            <a:chExt cx="1497612" cy="445995"/>
          </a:xfrm>
        </p:grpSpPr>
        <p:sp>
          <p:nvSpPr>
            <p:cNvPr id="2410" name="Google Shape;2410;p28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28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28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28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28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5" name="Google Shape;2415;p28"/>
          <p:cNvGrpSpPr/>
          <p:nvPr/>
        </p:nvGrpSpPr>
        <p:grpSpPr>
          <a:xfrm rot="-5400000">
            <a:off x="10501632" y="4280542"/>
            <a:ext cx="1996816" cy="594660"/>
            <a:chOff x="2276087" y="-678703"/>
            <a:chExt cx="1497612" cy="445995"/>
          </a:xfrm>
        </p:grpSpPr>
        <p:sp>
          <p:nvSpPr>
            <p:cNvPr id="2416" name="Google Shape;2416;p28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28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28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28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28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46384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9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3" name="Google Shape;2423;p29"/>
          <p:cNvSpPr txBox="1">
            <a:spLocks noGrp="1"/>
          </p:cNvSpPr>
          <p:nvPr>
            <p:ph type="title" hasCustomPrompt="1"/>
          </p:nvPr>
        </p:nvSpPr>
        <p:spPr>
          <a:xfrm>
            <a:off x="3296800" y="955040"/>
            <a:ext cx="55984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24" name="Google Shape;2424;p29"/>
          <p:cNvSpPr txBox="1">
            <a:spLocks noGrp="1"/>
          </p:cNvSpPr>
          <p:nvPr>
            <p:ph type="subTitle" idx="1"/>
          </p:nvPr>
        </p:nvSpPr>
        <p:spPr>
          <a:xfrm>
            <a:off x="3296800" y="1913079"/>
            <a:ext cx="55984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5" name="Google Shape;2425;p29"/>
          <p:cNvSpPr txBox="1">
            <a:spLocks noGrp="1"/>
          </p:cNvSpPr>
          <p:nvPr>
            <p:ph type="title" idx="2" hasCustomPrompt="1"/>
          </p:nvPr>
        </p:nvSpPr>
        <p:spPr>
          <a:xfrm>
            <a:off x="3296800" y="2704753"/>
            <a:ext cx="55984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26" name="Google Shape;2426;p29"/>
          <p:cNvSpPr txBox="1">
            <a:spLocks noGrp="1"/>
          </p:cNvSpPr>
          <p:nvPr>
            <p:ph type="subTitle" idx="3"/>
          </p:nvPr>
        </p:nvSpPr>
        <p:spPr>
          <a:xfrm>
            <a:off x="3296800" y="3664055"/>
            <a:ext cx="55984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7" name="Google Shape;2427;p29"/>
          <p:cNvSpPr txBox="1">
            <a:spLocks noGrp="1"/>
          </p:cNvSpPr>
          <p:nvPr>
            <p:ph type="title" idx="4" hasCustomPrompt="1"/>
          </p:nvPr>
        </p:nvSpPr>
        <p:spPr>
          <a:xfrm>
            <a:off x="3296800" y="4456059"/>
            <a:ext cx="55984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28" name="Google Shape;2428;p29"/>
          <p:cNvSpPr txBox="1">
            <a:spLocks noGrp="1"/>
          </p:cNvSpPr>
          <p:nvPr>
            <p:ph type="subTitle" idx="5"/>
          </p:nvPr>
        </p:nvSpPr>
        <p:spPr>
          <a:xfrm>
            <a:off x="3296800" y="5415360"/>
            <a:ext cx="55984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29" name="Google Shape;2429;p29"/>
          <p:cNvGrpSpPr/>
          <p:nvPr/>
        </p:nvGrpSpPr>
        <p:grpSpPr>
          <a:xfrm rot="-5400000">
            <a:off x="10766017" y="1033660"/>
            <a:ext cx="949563" cy="210659"/>
            <a:chOff x="5047625" y="5033750"/>
            <a:chExt cx="1748950" cy="388000"/>
          </a:xfrm>
        </p:grpSpPr>
        <p:sp>
          <p:nvSpPr>
            <p:cNvPr id="2430" name="Google Shape;2430;p29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29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29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29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29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29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6" name="Google Shape;2436;p29"/>
          <p:cNvGrpSpPr/>
          <p:nvPr/>
        </p:nvGrpSpPr>
        <p:grpSpPr>
          <a:xfrm rot="-5400000">
            <a:off x="536074" y="2427163"/>
            <a:ext cx="621729" cy="621743"/>
            <a:chOff x="2631250" y="647875"/>
            <a:chExt cx="1185000" cy="1185025"/>
          </a:xfrm>
        </p:grpSpPr>
        <p:sp>
          <p:nvSpPr>
            <p:cNvPr id="2437" name="Google Shape;2437;p29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39" name="Google Shape;2439;p29"/>
          <p:cNvGrpSpPr/>
          <p:nvPr/>
        </p:nvGrpSpPr>
        <p:grpSpPr>
          <a:xfrm rot="-5400000">
            <a:off x="536074" y="3214230"/>
            <a:ext cx="621729" cy="621743"/>
            <a:chOff x="2631250" y="647875"/>
            <a:chExt cx="1185000" cy="1185025"/>
          </a:xfrm>
        </p:grpSpPr>
        <p:sp>
          <p:nvSpPr>
            <p:cNvPr id="2440" name="Google Shape;2440;p29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9403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0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4" name="Google Shape;2444;p30"/>
          <p:cNvSpPr txBox="1">
            <a:spLocks noGrp="1"/>
          </p:cNvSpPr>
          <p:nvPr>
            <p:ph type="title"/>
          </p:nvPr>
        </p:nvSpPr>
        <p:spPr>
          <a:xfrm>
            <a:off x="1277199" y="3253944"/>
            <a:ext cx="301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5" name="Google Shape;2445;p30"/>
          <p:cNvSpPr txBox="1">
            <a:spLocks noGrp="1"/>
          </p:cNvSpPr>
          <p:nvPr>
            <p:ph type="title" idx="2"/>
          </p:nvPr>
        </p:nvSpPr>
        <p:spPr>
          <a:xfrm>
            <a:off x="4590991" y="3253944"/>
            <a:ext cx="301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6" name="Google Shape;2446;p30"/>
          <p:cNvSpPr txBox="1">
            <a:spLocks noGrp="1"/>
          </p:cNvSpPr>
          <p:nvPr>
            <p:ph type="title" idx="3" hasCustomPrompt="1"/>
          </p:nvPr>
        </p:nvSpPr>
        <p:spPr>
          <a:xfrm>
            <a:off x="2276199" y="2041759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47" name="Google Shape;2447;p30"/>
          <p:cNvSpPr txBox="1">
            <a:spLocks noGrp="1"/>
          </p:cNvSpPr>
          <p:nvPr>
            <p:ph type="subTitle" idx="1"/>
          </p:nvPr>
        </p:nvSpPr>
        <p:spPr>
          <a:xfrm>
            <a:off x="1278199" y="3539683"/>
            <a:ext cx="300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48" name="Google Shape;2448;p30"/>
          <p:cNvSpPr txBox="1">
            <a:spLocks noGrp="1"/>
          </p:cNvSpPr>
          <p:nvPr>
            <p:ph type="title" idx="4" hasCustomPrompt="1"/>
          </p:nvPr>
        </p:nvSpPr>
        <p:spPr>
          <a:xfrm>
            <a:off x="5589991" y="2041759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49" name="Google Shape;2449;p30"/>
          <p:cNvSpPr txBox="1">
            <a:spLocks noGrp="1"/>
          </p:cNvSpPr>
          <p:nvPr>
            <p:ph type="subTitle" idx="5"/>
          </p:nvPr>
        </p:nvSpPr>
        <p:spPr>
          <a:xfrm>
            <a:off x="4591991" y="3539683"/>
            <a:ext cx="300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0" name="Google Shape;2450;p30"/>
          <p:cNvSpPr txBox="1">
            <a:spLocks noGrp="1"/>
          </p:cNvSpPr>
          <p:nvPr>
            <p:ph type="title" idx="6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1" name="Google Shape;2451;p30"/>
          <p:cNvSpPr txBox="1">
            <a:spLocks noGrp="1"/>
          </p:cNvSpPr>
          <p:nvPr>
            <p:ph type="title" idx="7"/>
          </p:nvPr>
        </p:nvSpPr>
        <p:spPr>
          <a:xfrm>
            <a:off x="7904801" y="3253944"/>
            <a:ext cx="301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2" name="Google Shape;2452;p30"/>
          <p:cNvSpPr txBox="1">
            <a:spLocks noGrp="1"/>
          </p:cNvSpPr>
          <p:nvPr>
            <p:ph type="title" idx="8" hasCustomPrompt="1"/>
          </p:nvPr>
        </p:nvSpPr>
        <p:spPr>
          <a:xfrm>
            <a:off x="8903801" y="2041759"/>
            <a:ext cx="1012000" cy="101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53" name="Google Shape;2453;p30"/>
          <p:cNvSpPr txBox="1">
            <a:spLocks noGrp="1"/>
          </p:cNvSpPr>
          <p:nvPr>
            <p:ph type="subTitle" idx="9"/>
          </p:nvPr>
        </p:nvSpPr>
        <p:spPr>
          <a:xfrm>
            <a:off x="7905801" y="3539683"/>
            <a:ext cx="300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54" name="Google Shape;2454;p30"/>
          <p:cNvGrpSpPr/>
          <p:nvPr/>
        </p:nvGrpSpPr>
        <p:grpSpPr>
          <a:xfrm>
            <a:off x="5391608" y="5821697"/>
            <a:ext cx="621729" cy="621743"/>
            <a:chOff x="2631250" y="647875"/>
            <a:chExt cx="1185000" cy="1185025"/>
          </a:xfrm>
        </p:grpSpPr>
        <p:sp>
          <p:nvSpPr>
            <p:cNvPr id="2455" name="Google Shape;2455;p30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7" name="Google Shape;2457;p30"/>
          <p:cNvGrpSpPr/>
          <p:nvPr/>
        </p:nvGrpSpPr>
        <p:grpSpPr>
          <a:xfrm>
            <a:off x="6178674" y="5821697"/>
            <a:ext cx="621729" cy="621743"/>
            <a:chOff x="2631250" y="647875"/>
            <a:chExt cx="1185000" cy="1185025"/>
          </a:xfrm>
        </p:grpSpPr>
        <p:sp>
          <p:nvSpPr>
            <p:cNvPr id="2458" name="Google Shape;2458;p30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60" name="Google Shape;2460;p30"/>
          <p:cNvGrpSpPr/>
          <p:nvPr/>
        </p:nvGrpSpPr>
        <p:grpSpPr>
          <a:xfrm rot="5400000">
            <a:off x="-323351" y="4965209"/>
            <a:ext cx="1996816" cy="594660"/>
            <a:chOff x="2276087" y="-678703"/>
            <a:chExt cx="1497612" cy="445995"/>
          </a:xfrm>
        </p:grpSpPr>
        <p:sp>
          <p:nvSpPr>
            <p:cNvPr id="2461" name="Google Shape;2461;p30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30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30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30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30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66" name="Google Shape;2466;p30"/>
          <p:cNvGrpSpPr/>
          <p:nvPr/>
        </p:nvGrpSpPr>
        <p:grpSpPr>
          <a:xfrm rot="5400000">
            <a:off x="10517516" y="2250442"/>
            <a:ext cx="1996816" cy="594660"/>
            <a:chOff x="2276087" y="-678703"/>
            <a:chExt cx="1497612" cy="445995"/>
          </a:xfrm>
        </p:grpSpPr>
        <p:sp>
          <p:nvSpPr>
            <p:cNvPr id="2467" name="Google Shape;2467;p30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30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30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30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30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68965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31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4" name="Google Shape;2474;p31"/>
          <p:cNvSpPr txBox="1">
            <a:spLocks noGrp="1"/>
          </p:cNvSpPr>
          <p:nvPr>
            <p:ph type="title"/>
          </p:nvPr>
        </p:nvSpPr>
        <p:spPr>
          <a:xfrm>
            <a:off x="2997600" y="768067"/>
            <a:ext cx="6196800" cy="14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7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5" name="Google Shape;2475;p31"/>
          <p:cNvSpPr txBox="1">
            <a:spLocks noGrp="1"/>
          </p:cNvSpPr>
          <p:nvPr>
            <p:ph type="subTitle" idx="1"/>
          </p:nvPr>
        </p:nvSpPr>
        <p:spPr>
          <a:xfrm>
            <a:off x="2995200" y="2232797"/>
            <a:ext cx="6201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76" name="Google Shape;2476;p31"/>
          <p:cNvGrpSpPr/>
          <p:nvPr/>
        </p:nvGrpSpPr>
        <p:grpSpPr>
          <a:xfrm rot="-1371287" flipH="1">
            <a:off x="431832" y="4502348"/>
            <a:ext cx="1037776" cy="1766648"/>
            <a:chOff x="6214475" y="-1409825"/>
            <a:chExt cx="778325" cy="1324975"/>
          </a:xfrm>
        </p:grpSpPr>
        <p:sp>
          <p:nvSpPr>
            <p:cNvPr id="2477" name="Google Shape;2477;p31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31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31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31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31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31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31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5" name="Google Shape;2485;p31"/>
          <p:cNvGrpSpPr/>
          <p:nvPr/>
        </p:nvGrpSpPr>
        <p:grpSpPr>
          <a:xfrm rot="9573316" flipH="1">
            <a:off x="10799053" y="565741"/>
            <a:ext cx="1037756" cy="1766615"/>
            <a:chOff x="6214475" y="-1409825"/>
            <a:chExt cx="778325" cy="1324975"/>
          </a:xfrm>
        </p:grpSpPr>
        <p:sp>
          <p:nvSpPr>
            <p:cNvPr id="2486" name="Google Shape;2486;p31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31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31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31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31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31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31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31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94" name="Google Shape;2494;p31"/>
          <p:cNvSpPr/>
          <p:nvPr/>
        </p:nvSpPr>
        <p:spPr>
          <a:xfrm rot="-5400000">
            <a:off x="640500" y="528631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5" name="Google Shape;2495;p31"/>
          <p:cNvSpPr/>
          <p:nvPr/>
        </p:nvSpPr>
        <p:spPr>
          <a:xfrm rot="-5400000">
            <a:off x="11056134" y="5742332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6" name="Google Shape;2496;p31"/>
          <p:cNvSpPr txBox="1"/>
          <p:nvPr/>
        </p:nvSpPr>
        <p:spPr>
          <a:xfrm>
            <a:off x="2798000" y="4864675"/>
            <a:ext cx="6596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97" name="Google Shape;2497;p31"/>
          <p:cNvGrpSpPr/>
          <p:nvPr/>
        </p:nvGrpSpPr>
        <p:grpSpPr>
          <a:xfrm>
            <a:off x="5150286" y="-1174582"/>
            <a:ext cx="1891428" cy="1893927"/>
            <a:chOff x="1752900" y="238125"/>
            <a:chExt cx="1533425" cy="1535450"/>
          </a:xfrm>
        </p:grpSpPr>
        <p:sp>
          <p:nvSpPr>
            <p:cNvPr id="2498" name="Google Shape;2498;p3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3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3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3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3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3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3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3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3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3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3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3" name="Google Shape;2523;p3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4" name="Google Shape;2524;p3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3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3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3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3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3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3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3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3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3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3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3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3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3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3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3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0" name="Google Shape;2540;p3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1" name="Google Shape;2541;p3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3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3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3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3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3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3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8" name="Google Shape;2548;p3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9" name="Google Shape;2549;p3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0" name="Google Shape;2550;p3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3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3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3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3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3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3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3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3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3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3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3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3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3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31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31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3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3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3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3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3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3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3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3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3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3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3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3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3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3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3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3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31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557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5"/>
          <p:cNvSpPr txBox="1">
            <a:spLocks noGrp="1"/>
          </p:cNvSpPr>
          <p:nvPr>
            <p:ph type="title"/>
          </p:nvPr>
        </p:nvSpPr>
        <p:spPr>
          <a:xfrm>
            <a:off x="2239749" y="3164433"/>
            <a:ext cx="3659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title" idx="2"/>
          </p:nvPr>
        </p:nvSpPr>
        <p:spPr>
          <a:xfrm>
            <a:off x="6293051" y="3164433"/>
            <a:ext cx="36596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subTitle" idx="1"/>
          </p:nvPr>
        </p:nvSpPr>
        <p:spPr>
          <a:xfrm>
            <a:off x="6293051" y="3453267"/>
            <a:ext cx="3659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3"/>
          </p:nvPr>
        </p:nvSpPr>
        <p:spPr>
          <a:xfrm>
            <a:off x="2239349" y="3453267"/>
            <a:ext cx="36604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4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52" name="Google Shape;352;p5"/>
          <p:cNvGrpSpPr/>
          <p:nvPr/>
        </p:nvGrpSpPr>
        <p:grpSpPr>
          <a:xfrm rot="-5400000">
            <a:off x="358321" y="2372153"/>
            <a:ext cx="952361" cy="211331"/>
            <a:chOff x="5047625" y="5033750"/>
            <a:chExt cx="1748950" cy="388000"/>
          </a:xfrm>
        </p:grpSpPr>
        <p:sp>
          <p:nvSpPr>
            <p:cNvPr id="353" name="Google Shape;353;p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9" name="Google Shape;359;p5"/>
          <p:cNvSpPr/>
          <p:nvPr/>
        </p:nvSpPr>
        <p:spPr>
          <a:xfrm rot="-5400000">
            <a:off x="332551" y="1548764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0" name="Google Shape;360;p5"/>
          <p:cNvGrpSpPr/>
          <p:nvPr/>
        </p:nvGrpSpPr>
        <p:grpSpPr>
          <a:xfrm>
            <a:off x="10290216" y="5884283"/>
            <a:ext cx="949563" cy="210659"/>
            <a:chOff x="5047625" y="5033750"/>
            <a:chExt cx="1748950" cy="388000"/>
          </a:xfrm>
        </p:grpSpPr>
        <p:sp>
          <p:nvSpPr>
            <p:cNvPr id="361" name="Google Shape;361;p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7" name="Google Shape;367;p5"/>
          <p:cNvGrpSpPr/>
          <p:nvPr/>
        </p:nvGrpSpPr>
        <p:grpSpPr>
          <a:xfrm>
            <a:off x="9952662" y="5679610"/>
            <a:ext cx="620465" cy="620479"/>
            <a:chOff x="2631250" y="647875"/>
            <a:chExt cx="1185000" cy="1185025"/>
          </a:xfrm>
        </p:grpSpPr>
        <p:sp>
          <p:nvSpPr>
            <p:cNvPr id="368" name="Google Shape;368;p5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3549205" y="5784853"/>
            <a:ext cx="952361" cy="211331"/>
            <a:chOff x="5047625" y="5033750"/>
            <a:chExt cx="1748950" cy="388000"/>
          </a:xfrm>
        </p:grpSpPr>
        <p:sp>
          <p:nvSpPr>
            <p:cNvPr id="371" name="Google Shape;371;p5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7" name="Google Shape;377;p5"/>
          <p:cNvGrpSpPr/>
          <p:nvPr/>
        </p:nvGrpSpPr>
        <p:grpSpPr>
          <a:xfrm rot="6688487">
            <a:off x="10926000" y="1796251"/>
            <a:ext cx="1238361" cy="910621"/>
            <a:chOff x="5315775" y="-1075450"/>
            <a:chExt cx="928750" cy="682950"/>
          </a:xfrm>
        </p:grpSpPr>
        <p:sp>
          <p:nvSpPr>
            <p:cNvPr id="378" name="Google Shape;378;p5"/>
            <p:cNvSpPr/>
            <p:nvPr/>
          </p:nvSpPr>
          <p:spPr>
            <a:xfrm>
              <a:off x="5315775" y="-88415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561575" y="-97955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656975" y="-73372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807900" y="-1075450"/>
              <a:ext cx="341225" cy="341750"/>
            </a:xfrm>
            <a:custGeom>
              <a:avLst/>
              <a:gdLst/>
              <a:ahLst/>
              <a:cxnLst/>
              <a:rect l="l" t="t" r="r" b="b"/>
              <a:pathLst>
                <a:path w="13649" h="13670" fill="none" extrusionOk="0">
                  <a:moveTo>
                    <a:pt x="0" y="3837"/>
                  </a:moveTo>
                  <a:lnTo>
                    <a:pt x="3816" y="13669"/>
                  </a:lnTo>
                  <a:lnTo>
                    <a:pt x="13649" y="9854"/>
                  </a:lnTo>
                  <a:lnTo>
                    <a:pt x="9833" y="1"/>
                  </a:lnTo>
                  <a:lnTo>
                    <a:pt x="0" y="383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903300" y="-8291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0" y="3816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3" name="Google Shape;383;p5"/>
          <p:cNvGrpSpPr/>
          <p:nvPr/>
        </p:nvGrpSpPr>
        <p:grpSpPr>
          <a:xfrm>
            <a:off x="544916" y="5850842"/>
            <a:ext cx="1996816" cy="594660"/>
            <a:chOff x="2276087" y="-678703"/>
            <a:chExt cx="1497612" cy="445995"/>
          </a:xfrm>
        </p:grpSpPr>
        <p:sp>
          <p:nvSpPr>
            <p:cNvPr id="384" name="Google Shape;384;p5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5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5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5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5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9" name="Google Shape;389;p5"/>
          <p:cNvGrpSpPr/>
          <p:nvPr/>
        </p:nvGrpSpPr>
        <p:grpSpPr>
          <a:xfrm>
            <a:off x="5150286" y="6094918"/>
            <a:ext cx="1891428" cy="1893927"/>
            <a:chOff x="1752900" y="238125"/>
            <a:chExt cx="1533425" cy="1535450"/>
          </a:xfrm>
        </p:grpSpPr>
        <p:sp>
          <p:nvSpPr>
            <p:cNvPr id="390" name="Google Shape;390;p5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53406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2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85" name="Google Shape;2585;p32"/>
          <p:cNvGrpSpPr/>
          <p:nvPr/>
        </p:nvGrpSpPr>
        <p:grpSpPr>
          <a:xfrm>
            <a:off x="544916" y="5850842"/>
            <a:ext cx="1996816" cy="594660"/>
            <a:chOff x="2276087" y="-678703"/>
            <a:chExt cx="1497612" cy="445995"/>
          </a:xfrm>
        </p:grpSpPr>
        <p:sp>
          <p:nvSpPr>
            <p:cNvPr id="2586" name="Google Shape;2586;p32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32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32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32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32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1" name="Google Shape;2591;p32"/>
          <p:cNvGrpSpPr/>
          <p:nvPr/>
        </p:nvGrpSpPr>
        <p:grpSpPr>
          <a:xfrm rot="5400000">
            <a:off x="10539949" y="1420409"/>
            <a:ext cx="1996816" cy="594660"/>
            <a:chOff x="2276087" y="-678703"/>
            <a:chExt cx="1497612" cy="445995"/>
          </a:xfrm>
        </p:grpSpPr>
        <p:sp>
          <p:nvSpPr>
            <p:cNvPr id="2592" name="Google Shape;2592;p32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32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32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32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32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97" name="Google Shape;2597;p32"/>
          <p:cNvGrpSpPr/>
          <p:nvPr/>
        </p:nvGrpSpPr>
        <p:grpSpPr>
          <a:xfrm>
            <a:off x="465807" y="1235663"/>
            <a:ext cx="621731" cy="621743"/>
            <a:chOff x="2631250" y="647875"/>
            <a:chExt cx="1185000" cy="1185025"/>
          </a:xfrm>
        </p:grpSpPr>
        <p:sp>
          <p:nvSpPr>
            <p:cNvPr id="2598" name="Google Shape;2598;p3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3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0" name="Google Shape;2600;p32"/>
          <p:cNvGrpSpPr/>
          <p:nvPr/>
        </p:nvGrpSpPr>
        <p:grpSpPr>
          <a:xfrm>
            <a:off x="465807" y="2094397"/>
            <a:ext cx="621731" cy="621743"/>
            <a:chOff x="2631250" y="647875"/>
            <a:chExt cx="1185000" cy="1185025"/>
          </a:xfrm>
        </p:grpSpPr>
        <p:sp>
          <p:nvSpPr>
            <p:cNvPr id="2601" name="Google Shape;2601;p32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32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3" name="Google Shape;2603;p32"/>
          <p:cNvGrpSpPr/>
          <p:nvPr/>
        </p:nvGrpSpPr>
        <p:grpSpPr>
          <a:xfrm>
            <a:off x="11241019" y="4760885"/>
            <a:ext cx="1891428" cy="1893927"/>
            <a:chOff x="1752900" y="238125"/>
            <a:chExt cx="1533425" cy="1535450"/>
          </a:xfrm>
        </p:grpSpPr>
        <p:sp>
          <p:nvSpPr>
            <p:cNvPr id="2604" name="Google Shape;2604;p32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32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32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32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32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32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32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32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32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32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32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32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32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32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32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32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32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32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32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32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32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32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32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32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32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32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7" name="Google Shape;2657;p32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8" name="Google Shape;2658;p32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9" name="Google Shape;2659;p32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0" name="Google Shape;2660;p32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32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32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32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32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32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32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7" name="Google Shape;2667;p32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8" name="Google Shape;2668;p32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32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32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32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32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32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32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32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87733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3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91" name="Google Shape;2691;p33"/>
          <p:cNvGrpSpPr/>
          <p:nvPr/>
        </p:nvGrpSpPr>
        <p:grpSpPr>
          <a:xfrm>
            <a:off x="5391608" y="5821697"/>
            <a:ext cx="621729" cy="621743"/>
            <a:chOff x="2631250" y="647875"/>
            <a:chExt cx="1185000" cy="1185025"/>
          </a:xfrm>
        </p:grpSpPr>
        <p:sp>
          <p:nvSpPr>
            <p:cNvPr id="2692" name="Google Shape;2692;p33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94" name="Google Shape;2694;p33"/>
          <p:cNvGrpSpPr/>
          <p:nvPr/>
        </p:nvGrpSpPr>
        <p:grpSpPr>
          <a:xfrm>
            <a:off x="6178674" y="5821697"/>
            <a:ext cx="621729" cy="621743"/>
            <a:chOff x="2631250" y="647875"/>
            <a:chExt cx="1185000" cy="1185025"/>
          </a:xfrm>
        </p:grpSpPr>
        <p:sp>
          <p:nvSpPr>
            <p:cNvPr id="2695" name="Google Shape;2695;p33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97" name="Google Shape;2697;p33"/>
          <p:cNvGrpSpPr/>
          <p:nvPr/>
        </p:nvGrpSpPr>
        <p:grpSpPr>
          <a:xfrm rot="5400000">
            <a:off x="-323351" y="4965209"/>
            <a:ext cx="1996816" cy="594660"/>
            <a:chOff x="2276087" y="-678703"/>
            <a:chExt cx="1497612" cy="445995"/>
          </a:xfrm>
        </p:grpSpPr>
        <p:sp>
          <p:nvSpPr>
            <p:cNvPr id="2698" name="Google Shape;2698;p33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33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33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33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33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03" name="Google Shape;2703;p33"/>
          <p:cNvGrpSpPr/>
          <p:nvPr/>
        </p:nvGrpSpPr>
        <p:grpSpPr>
          <a:xfrm>
            <a:off x="9549677" y="422017"/>
            <a:ext cx="1996816" cy="594660"/>
            <a:chOff x="2276087" y="-678703"/>
            <a:chExt cx="1497612" cy="445995"/>
          </a:xfrm>
        </p:grpSpPr>
        <p:sp>
          <p:nvSpPr>
            <p:cNvPr id="2704" name="Google Shape;2704;p33"/>
            <p:cNvSpPr/>
            <p:nvPr/>
          </p:nvSpPr>
          <p:spPr>
            <a:xfrm rot="4115536" flipH="1">
              <a:off x="3381974" y="-628201"/>
              <a:ext cx="341223" cy="341223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33"/>
            <p:cNvSpPr/>
            <p:nvPr/>
          </p:nvSpPr>
          <p:spPr>
            <a:xfrm rot="4115536" flipH="1">
              <a:off x="3118290" y="-627323"/>
              <a:ext cx="341223" cy="341248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33"/>
            <p:cNvSpPr/>
            <p:nvPr/>
          </p:nvSpPr>
          <p:spPr>
            <a:xfrm rot="4115536" flipH="1">
              <a:off x="2854024" y="-626800"/>
              <a:ext cx="341748" cy="341723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33"/>
            <p:cNvSpPr/>
            <p:nvPr/>
          </p:nvSpPr>
          <p:spPr>
            <a:xfrm rot="4115536" flipH="1">
              <a:off x="2590107" y="-625581"/>
              <a:ext cx="341748" cy="341248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33"/>
            <p:cNvSpPr/>
            <p:nvPr/>
          </p:nvSpPr>
          <p:spPr>
            <a:xfrm rot="4115536" flipH="1">
              <a:off x="2326423" y="-624678"/>
              <a:ext cx="341748" cy="341223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09" name="Google Shape;2709;p33"/>
          <p:cNvSpPr/>
          <p:nvPr/>
        </p:nvSpPr>
        <p:spPr>
          <a:xfrm rot="-5400000">
            <a:off x="11148034" y="5512098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0" name="Google Shape;2710;p33"/>
          <p:cNvSpPr/>
          <p:nvPr/>
        </p:nvSpPr>
        <p:spPr>
          <a:xfrm rot="-5400000">
            <a:off x="11148034" y="4693265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11" name="Google Shape;2711;p33"/>
          <p:cNvGrpSpPr/>
          <p:nvPr/>
        </p:nvGrpSpPr>
        <p:grpSpPr>
          <a:xfrm>
            <a:off x="-919014" y="-226582"/>
            <a:ext cx="1891428" cy="1893927"/>
            <a:chOff x="1752900" y="238125"/>
            <a:chExt cx="1533425" cy="1535450"/>
          </a:xfrm>
        </p:grpSpPr>
        <p:sp>
          <p:nvSpPr>
            <p:cNvPr id="2712" name="Google Shape;2712;p33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952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995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76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6"/>
          <p:cNvSpPr txBox="1">
            <a:spLocks noGrp="1"/>
          </p:cNvSpPr>
          <p:nvPr>
            <p:ph type="title"/>
          </p:nvPr>
        </p:nvSpPr>
        <p:spPr>
          <a:xfrm>
            <a:off x="960000" y="487680"/>
            <a:ext cx="102720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78" name="Google Shape;478;p6"/>
          <p:cNvGrpSpPr/>
          <p:nvPr/>
        </p:nvGrpSpPr>
        <p:grpSpPr>
          <a:xfrm>
            <a:off x="306419" y="1009910"/>
            <a:ext cx="639989" cy="2002781"/>
            <a:chOff x="-1110211" y="-1523543"/>
            <a:chExt cx="479992" cy="1502086"/>
          </a:xfrm>
        </p:grpSpPr>
        <p:sp>
          <p:nvSpPr>
            <p:cNvPr id="479" name="Google Shape;479;p6"/>
            <p:cNvSpPr/>
            <p:nvPr/>
          </p:nvSpPr>
          <p:spPr>
            <a:xfrm rot="-1378508" flipH="1">
              <a:off x="-1057154" y="-1470486"/>
              <a:ext cx="341197" cy="341197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6"/>
            <p:cNvSpPr/>
            <p:nvPr/>
          </p:nvSpPr>
          <p:spPr>
            <a:xfrm rot="-1378508" flipH="1">
              <a:off x="-1049038" y="-1206969"/>
              <a:ext cx="341197" cy="341222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6"/>
            <p:cNvSpPr/>
            <p:nvPr/>
          </p:nvSpPr>
          <p:spPr>
            <a:xfrm rot="-1378508" flipH="1">
              <a:off x="-1041306" y="-943354"/>
              <a:ext cx="341722" cy="341697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6"/>
            <p:cNvSpPr/>
            <p:nvPr/>
          </p:nvSpPr>
          <p:spPr>
            <a:xfrm rot="-1378508" flipH="1">
              <a:off x="-1033094" y="-679356"/>
              <a:ext cx="341722" cy="341222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6"/>
            <p:cNvSpPr/>
            <p:nvPr/>
          </p:nvSpPr>
          <p:spPr>
            <a:xfrm rot="-1378508" flipH="1">
              <a:off x="-1024978" y="-415814"/>
              <a:ext cx="341722" cy="341197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4" name="Google Shape;484;p6"/>
          <p:cNvGrpSpPr/>
          <p:nvPr/>
        </p:nvGrpSpPr>
        <p:grpSpPr>
          <a:xfrm rot="-5400000">
            <a:off x="196535" y="5618216"/>
            <a:ext cx="949563" cy="210659"/>
            <a:chOff x="5047625" y="5033750"/>
            <a:chExt cx="1748950" cy="388000"/>
          </a:xfrm>
        </p:grpSpPr>
        <p:sp>
          <p:nvSpPr>
            <p:cNvPr id="485" name="Google Shape;485;p6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1" name="Google Shape;491;p6"/>
          <p:cNvGrpSpPr/>
          <p:nvPr/>
        </p:nvGrpSpPr>
        <p:grpSpPr>
          <a:xfrm>
            <a:off x="10469401" y="6261549"/>
            <a:ext cx="949563" cy="210659"/>
            <a:chOff x="5047625" y="5033750"/>
            <a:chExt cx="1748950" cy="388000"/>
          </a:xfrm>
        </p:grpSpPr>
        <p:sp>
          <p:nvSpPr>
            <p:cNvPr id="492" name="Google Shape;492;p6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" name="Google Shape;498;p6"/>
          <p:cNvGrpSpPr/>
          <p:nvPr/>
        </p:nvGrpSpPr>
        <p:grpSpPr>
          <a:xfrm>
            <a:off x="11383053" y="1161351"/>
            <a:ext cx="1891428" cy="1893927"/>
            <a:chOff x="1752900" y="238125"/>
            <a:chExt cx="1533425" cy="1535450"/>
          </a:xfrm>
        </p:grpSpPr>
        <p:sp>
          <p:nvSpPr>
            <p:cNvPr id="499" name="Google Shape;499;p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4" name="Google Shape;584;p6"/>
          <p:cNvGrpSpPr/>
          <p:nvPr/>
        </p:nvGrpSpPr>
        <p:grpSpPr>
          <a:xfrm rot="5584363">
            <a:off x="5776026" y="5365541"/>
            <a:ext cx="639949" cy="2002656"/>
            <a:chOff x="-1110211" y="-1523543"/>
            <a:chExt cx="479992" cy="1502086"/>
          </a:xfrm>
        </p:grpSpPr>
        <p:sp>
          <p:nvSpPr>
            <p:cNvPr id="585" name="Google Shape;585;p6"/>
            <p:cNvSpPr/>
            <p:nvPr/>
          </p:nvSpPr>
          <p:spPr>
            <a:xfrm rot="-1378508" flipH="1">
              <a:off x="-1057154" y="-1470486"/>
              <a:ext cx="341197" cy="341197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6"/>
            <p:cNvSpPr/>
            <p:nvPr/>
          </p:nvSpPr>
          <p:spPr>
            <a:xfrm rot="-1378508" flipH="1">
              <a:off x="-1049038" y="-1206969"/>
              <a:ext cx="341197" cy="341222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6"/>
            <p:cNvSpPr/>
            <p:nvPr/>
          </p:nvSpPr>
          <p:spPr>
            <a:xfrm rot="-1378508" flipH="1">
              <a:off x="-1041306" y="-943354"/>
              <a:ext cx="341722" cy="341697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6"/>
            <p:cNvSpPr/>
            <p:nvPr/>
          </p:nvSpPr>
          <p:spPr>
            <a:xfrm rot="-1378508" flipH="1">
              <a:off x="-1033094" y="-679356"/>
              <a:ext cx="341722" cy="341222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6"/>
            <p:cNvSpPr/>
            <p:nvPr/>
          </p:nvSpPr>
          <p:spPr>
            <a:xfrm rot="-1378508" flipH="1">
              <a:off x="-1024978" y="-415814"/>
              <a:ext cx="341722" cy="341197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9257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3481000" y="1960027"/>
            <a:ext cx="5230000" cy="29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3" name="Google Shape;593;p7"/>
          <p:cNvSpPr txBox="1">
            <a:spLocks noGrp="1"/>
          </p:cNvSpPr>
          <p:nvPr>
            <p:ph type="title"/>
          </p:nvPr>
        </p:nvSpPr>
        <p:spPr>
          <a:xfrm>
            <a:off x="957000" y="487680"/>
            <a:ext cx="10278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4" name="Google Shape;594;p7"/>
          <p:cNvGrpSpPr/>
          <p:nvPr/>
        </p:nvGrpSpPr>
        <p:grpSpPr>
          <a:xfrm rot="7820641" flipH="1">
            <a:off x="605826" y="4796433"/>
            <a:ext cx="1037805" cy="1766700"/>
            <a:chOff x="6214475" y="-1409825"/>
            <a:chExt cx="778325" cy="1324975"/>
          </a:xfrm>
        </p:grpSpPr>
        <p:sp>
          <p:nvSpPr>
            <p:cNvPr id="595" name="Google Shape;595;p7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7"/>
          <p:cNvGrpSpPr/>
          <p:nvPr/>
        </p:nvGrpSpPr>
        <p:grpSpPr>
          <a:xfrm rot="9313732" flipH="1">
            <a:off x="10841914" y="1316879"/>
            <a:ext cx="1037780" cy="1766656"/>
            <a:chOff x="6214475" y="-1409825"/>
            <a:chExt cx="778325" cy="1324975"/>
          </a:xfrm>
        </p:grpSpPr>
        <p:sp>
          <p:nvSpPr>
            <p:cNvPr id="604" name="Google Shape;604;p7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2" name="Google Shape;612;p7"/>
          <p:cNvGrpSpPr/>
          <p:nvPr/>
        </p:nvGrpSpPr>
        <p:grpSpPr>
          <a:xfrm rot="5400000">
            <a:off x="401007" y="2332030"/>
            <a:ext cx="621731" cy="621743"/>
            <a:chOff x="2631250" y="647875"/>
            <a:chExt cx="1185000" cy="1185025"/>
          </a:xfrm>
        </p:grpSpPr>
        <p:sp>
          <p:nvSpPr>
            <p:cNvPr id="613" name="Google Shape;613;p7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5" name="Google Shape;615;p7"/>
          <p:cNvGrpSpPr/>
          <p:nvPr/>
        </p:nvGrpSpPr>
        <p:grpSpPr>
          <a:xfrm rot="5400000">
            <a:off x="401007" y="1544963"/>
            <a:ext cx="621731" cy="621743"/>
            <a:chOff x="2631250" y="647875"/>
            <a:chExt cx="1185000" cy="1185025"/>
          </a:xfrm>
        </p:grpSpPr>
        <p:sp>
          <p:nvSpPr>
            <p:cNvPr id="616" name="Google Shape;616;p7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8" name="Google Shape;618;p7"/>
          <p:cNvGrpSpPr/>
          <p:nvPr/>
        </p:nvGrpSpPr>
        <p:grpSpPr>
          <a:xfrm rot="5400000">
            <a:off x="10804542" y="5151957"/>
            <a:ext cx="952361" cy="211331"/>
            <a:chOff x="5047625" y="5033750"/>
            <a:chExt cx="1748950" cy="388000"/>
          </a:xfrm>
        </p:grpSpPr>
        <p:sp>
          <p:nvSpPr>
            <p:cNvPr id="619" name="Google Shape;619;p7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5" name="Google Shape;625;p7"/>
          <p:cNvSpPr/>
          <p:nvPr/>
        </p:nvSpPr>
        <p:spPr>
          <a:xfrm rot="5400000">
            <a:off x="10970484" y="5512086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160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8"/>
          <p:cNvSpPr txBox="1">
            <a:spLocks noGrp="1"/>
          </p:cNvSpPr>
          <p:nvPr>
            <p:ph type="title"/>
          </p:nvPr>
        </p:nvSpPr>
        <p:spPr>
          <a:xfrm>
            <a:off x="2766600" y="2228600"/>
            <a:ext cx="6658800" cy="2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29" name="Google Shape;629;p8"/>
          <p:cNvGrpSpPr/>
          <p:nvPr/>
        </p:nvGrpSpPr>
        <p:grpSpPr>
          <a:xfrm>
            <a:off x="1738040" y="5510830"/>
            <a:ext cx="621731" cy="621743"/>
            <a:chOff x="2631250" y="647875"/>
            <a:chExt cx="1185000" cy="1185025"/>
          </a:xfrm>
        </p:grpSpPr>
        <p:sp>
          <p:nvSpPr>
            <p:cNvPr id="630" name="Google Shape;630;p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2" name="Google Shape;632;p8"/>
          <p:cNvGrpSpPr/>
          <p:nvPr/>
        </p:nvGrpSpPr>
        <p:grpSpPr>
          <a:xfrm rot="5400000">
            <a:off x="10619307" y="719330"/>
            <a:ext cx="621731" cy="621743"/>
            <a:chOff x="2631250" y="647875"/>
            <a:chExt cx="1185000" cy="1185025"/>
          </a:xfrm>
        </p:grpSpPr>
        <p:sp>
          <p:nvSpPr>
            <p:cNvPr id="633" name="Google Shape;633;p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5" name="Google Shape;635;p8"/>
          <p:cNvGrpSpPr/>
          <p:nvPr/>
        </p:nvGrpSpPr>
        <p:grpSpPr>
          <a:xfrm rot="5400000">
            <a:off x="10619307" y="1506397"/>
            <a:ext cx="621731" cy="621743"/>
            <a:chOff x="2631250" y="647875"/>
            <a:chExt cx="1185000" cy="1185025"/>
          </a:xfrm>
        </p:grpSpPr>
        <p:sp>
          <p:nvSpPr>
            <p:cNvPr id="636" name="Google Shape;636;p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8" name="Google Shape;638;p8"/>
          <p:cNvGrpSpPr/>
          <p:nvPr/>
        </p:nvGrpSpPr>
        <p:grpSpPr>
          <a:xfrm>
            <a:off x="950973" y="5510830"/>
            <a:ext cx="621731" cy="621743"/>
            <a:chOff x="2631250" y="647875"/>
            <a:chExt cx="1185000" cy="1185025"/>
          </a:xfrm>
        </p:grpSpPr>
        <p:sp>
          <p:nvSpPr>
            <p:cNvPr id="639" name="Google Shape;639;p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1" name="Google Shape;641;p8"/>
          <p:cNvGrpSpPr/>
          <p:nvPr/>
        </p:nvGrpSpPr>
        <p:grpSpPr>
          <a:xfrm>
            <a:off x="5789999" y="613765"/>
            <a:ext cx="949563" cy="210659"/>
            <a:chOff x="5047625" y="5033750"/>
            <a:chExt cx="1748950" cy="388000"/>
          </a:xfrm>
        </p:grpSpPr>
        <p:sp>
          <p:nvSpPr>
            <p:cNvPr id="642" name="Google Shape;642;p8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8" name="Google Shape;648;p8"/>
          <p:cNvGrpSpPr/>
          <p:nvPr/>
        </p:nvGrpSpPr>
        <p:grpSpPr>
          <a:xfrm>
            <a:off x="5452444" y="409094"/>
            <a:ext cx="620467" cy="620479"/>
            <a:chOff x="2631250" y="647875"/>
            <a:chExt cx="1185000" cy="1185025"/>
          </a:xfrm>
        </p:grpSpPr>
        <p:sp>
          <p:nvSpPr>
            <p:cNvPr id="649" name="Google Shape;649;p8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chemeClr val="dk2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1" name="Google Shape;651;p8"/>
          <p:cNvGrpSpPr/>
          <p:nvPr/>
        </p:nvGrpSpPr>
        <p:grpSpPr>
          <a:xfrm>
            <a:off x="-13914" y="-263016"/>
            <a:ext cx="1891428" cy="1893927"/>
            <a:chOff x="1752900" y="238125"/>
            <a:chExt cx="1533425" cy="1535450"/>
          </a:xfrm>
        </p:grpSpPr>
        <p:sp>
          <p:nvSpPr>
            <p:cNvPr id="652" name="Google Shape;652;p8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8"/>
          <p:cNvGrpSpPr/>
          <p:nvPr/>
        </p:nvGrpSpPr>
        <p:grpSpPr>
          <a:xfrm>
            <a:off x="10295319" y="5185601"/>
            <a:ext cx="1891428" cy="1893927"/>
            <a:chOff x="1752900" y="238125"/>
            <a:chExt cx="1533425" cy="1535450"/>
          </a:xfrm>
        </p:grpSpPr>
        <p:sp>
          <p:nvSpPr>
            <p:cNvPr id="738" name="Google Shape;738;p8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9202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5" name="Google Shape;825;p9"/>
          <p:cNvSpPr txBox="1">
            <a:spLocks noGrp="1"/>
          </p:cNvSpPr>
          <p:nvPr>
            <p:ph type="title"/>
          </p:nvPr>
        </p:nvSpPr>
        <p:spPr>
          <a:xfrm>
            <a:off x="2458400" y="2158200"/>
            <a:ext cx="7275200" cy="15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6" name="Google Shape;826;p9"/>
          <p:cNvSpPr txBox="1">
            <a:spLocks noGrp="1"/>
          </p:cNvSpPr>
          <p:nvPr>
            <p:ph type="subTitle" idx="1"/>
          </p:nvPr>
        </p:nvSpPr>
        <p:spPr>
          <a:xfrm>
            <a:off x="2458400" y="3968200"/>
            <a:ext cx="72752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27" name="Google Shape;827;p9"/>
          <p:cNvGrpSpPr/>
          <p:nvPr/>
        </p:nvGrpSpPr>
        <p:grpSpPr>
          <a:xfrm rot="2542180" flipH="1">
            <a:off x="567779" y="226363"/>
            <a:ext cx="1037749" cy="1766604"/>
            <a:chOff x="6214475" y="-1409825"/>
            <a:chExt cx="778325" cy="1324975"/>
          </a:xfrm>
        </p:grpSpPr>
        <p:sp>
          <p:nvSpPr>
            <p:cNvPr id="828" name="Google Shape;828;p9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9"/>
          <p:cNvGrpSpPr/>
          <p:nvPr/>
        </p:nvGrpSpPr>
        <p:grpSpPr>
          <a:xfrm>
            <a:off x="9832241" y="5510830"/>
            <a:ext cx="621729" cy="621743"/>
            <a:chOff x="2631250" y="647875"/>
            <a:chExt cx="1185000" cy="1185025"/>
          </a:xfrm>
        </p:grpSpPr>
        <p:sp>
          <p:nvSpPr>
            <p:cNvPr id="837" name="Google Shape;837;p9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9" name="Google Shape;839;p9"/>
          <p:cNvGrpSpPr/>
          <p:nvPr/>
        </p:nvGrpSpPr>
        <p:grpSpPr>
          <a:xfrm>
            <a:off x="10619307" y="5510830"/>
            <a:ext cx="621731" cy="621743"/>
            <a:chOff x="2631250" y="647875"/>
            <a:chExt cx="1185000" cy="1185025"/>
          </a:xfrm>
        </p:grpSpPr>
        <p:sp>
          <p:nvSpPr>
            <p:cNvPr id="840" name="Google Shape;840;p9"/>
            <p:cNvSpPr/>
            <p:nvPr/>
          </p:nvSpPr>
          <p:spPr>
            <a:xfrm>
              <a:off x="2705925" y="6478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39" y="1"/>
                  </a:moveTo>
                  <a:lnTo>
                    <a:pt x="1" y="7159"/>
                  </a:lnTo>
                  <a:lnTo>
                    <a:pt x="15059" y="22217"/>
                  </a:lnTo>
                  <a:lnTo>
                    <a:pt x="1" y="37275"/>
                  </a:lnTo>
                  <a:lnTo>
                    <a:pt x="7139" y="44413"/>
                  </a:lnTo>
                  <a:lnTo>
                    <a:pt x="22197" y="29355"/>
                  </a:lnTo>
                  <a:lnTo>
                    <a:pt x="37255" y="44413"/>
                  </a:lnTo>
                  <a:lnTo>
                    <a:pt x="44413" y="37275"/>
                  </a:lnTo>
                  <a:lnTo>
                    <a:pt x="29355" y="22217"/>
                  </a:lnTo>
                  <a:lnTo>
                    <a:pt x="44413" y="7159"/>
                  </a:lnTo>
                  <a:lnTo>
                    <a:pt x="37255" y="1"/>
                  </a:lnTo>
                  <a:lnTo>
                    <a:pt x="22197" y="15059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2631250" y="722575"/>
              <a:ext cx="1110325" cy="1110325"/>
            </a:xfrm>
            <a:custGeom>
              <a:avLst/>
              <a:gdLst/>
              <a:ahLst/>
              <a:cxnLst/>
              <a:rect l="l" t="t" r="r" b="b"/>
              <a:pathLst>
                <a:path w="44413" h="44413" extrusionOk="0">
                  <a:moveTo>
                    <a:pt x="7158" y="0"/>
                  </a:moveTo>
                  <a:lnTo>
                    <a:pt x="0" y="7138"/>
                  </a:lnTo>
                  <a:lnTo>
                    <a:pt x="15058" y="22196"/>
                  </a:lnTo>
                  <a:lnTo>
                    <a:pt x="0" y="37254"/>
                  </a:lnTo>
                  <a:lnTo>
                    <a:pt x="7158" y="44413"/>
                  </a:lnTo>
                  <a:lnTo>
                    <a:pt x="22216" y="29354"/>
                  </a:lnTo>
                  <a:lnTo>
                    <a:pt x="37274" y="44413"/>
                  </a:lnTo>
                  <a:lnTo>
                    <a:pt x="44412" y="37254"/>
                  </a:lnTo>
                  <a:lnTo>
                    <a:pt x="29354" y="22196"/>
                  </a:lnTo>
                  <a:lnTo>
                    <a:pt x="44412" y="7138"/>
                  </a:lnTo>
                  <a:lnTo>
                    <a:pt x="37274" y="0"/>
                  </a:lnTo>
                  <a:lnTo>
                    <a:pt x="22216" y="1505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 w="6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2" name="Google Shape;842;p9"/>
          <p:cNvGrpSpPr/>
          <p:nvPr/>
        </p:nvGrpSpPr>
        <p:grpSpPr>
          <a:xfrm>
            <a:off x="5619820" y="6174540"/>
            <a:ext cx="952361" cy="211331"/>
            <a:chOff x="5047625" y="5033750"/>
            <a:chExt cx="1748950" cy="388000"/>
          </a:xfrm>
        </p:grpSpPr>
        <p:sp>
          <p:nvSpPr>
            <p:cNvPr id="843" name="Google Shape;843;p9"/>
            <p:cNvSpPr/>
            <p:nvPr/>
          </p:nvSpPr>
          <p:spPr>
            <a:xfrm>
              <a:off x="6136375" y="5033750"/>
              <a:ext cx="660200" cy="388000"/>
            </a:xfrm>
            <a:custGeom>
              <a:avLst/>
              <a:gdLst/>
              <a:ahLst/>
              <a:cxnLst/>
              <a:rect l="l" t="t" r="r" b="b"/>
              <a:pathLst>
                <a:path w="26408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15520" y="1552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91882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70077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8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4832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265675" y="5033750"/>
              <a:ext cx="406050" cy="388000"/>
            </a:xfrm>
            <a:custGeom>
              <a:avLst/>
              <a:gdLst/>
              <a:ahLst/>
              <a:cxnLst/>
              <a:rect l="l" t="t" r="r" b="b"/>
              <a:pathLst>
                <a:path w="1624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74" y="15520"/>
                  </a:lnTo>
                  <a:lnTo>
                    <a:pt x="16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047625" y="5033750"/>
              <a:ext cx="406550" cy="388000"/>
            </a:xfrm>
            <a:custGeom>
              <a:avLst/>
              <a:gdLst/>
              <a:ahLst/>
              <a:cxnLst/>
              <a:rect l="l" t="t" r="r" b="b"/>
              <a:pathLst>
                <a:path w="16262" h="15520" extrusionOk="0">
                  <a:moveTo>
                    <a:pt x="10868" y="1"/>
                  </a:moveTo>
                  <a:lnTo>
                    <a:pt x="0" y="15520"/>
                  </a:lnTo>
                  <a:lnTo>
                    <a:pt x="5394" y="15520"/>
                  </a:lnTo>
                  <a:lnTo>
                    <a:pt x="16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9" name="Google Shape;849;p9"/>
          <p:cNvSpPr/>
          <p:nvPr/>
        </p:nvSpPr>
        <p:spPr>
          <a:xfrm rot="-5400000">
            <a:off x="10970484" y="793377"/>
            <a:ext cx="620477" cy="620465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0" name="Google Shape;850;p9"/>
          <p:cNvGrpSpPr/>
          <p:nvPr/>
        </p:nvGrpSpPr>
        <p:grpSpPr>
          <a:xfrm>
            <a:off x="5150286" y="-735633"/>
            <a:ext cx="1891428" cy="1893927"/>
            <a:chOff x="1752900" y="238125"/>
            <a:chExt cx="1533425" cy="1535450"/>
          </a:xfrm>
        </p:grpSpPr>
        <p:sp>
          <p:nvSpPr>
            <p:cNvPr id="851" name="Google Shape;851;p9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9"/>
          <p:cNvSpPr/>
          <p:nvPr/>
        </p:nvSpPr>
        <p:spPr>
          <a:xfrm rot="-5400000">
            <a:off x="640718" y="5781476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1352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39" name="Google Shape;939;p10"/>
          <p:cNvSpPr txBox="1">
            <a:spLocks noGrp="1"/>
          </p:cNvSpPr>
          <p:nvPr>
            <p:ph type="title"/>
          </p:nvPr>
        </p:nvSpPr>
        <p:spPr>
          <a:xfrm>
            <a:off x="5129433" y="4790567"/>
            <a:ext cx="6111600" cy="134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843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"/>
          <p:cNvSpPr/>
          <p:nvPr/>
        </p:nvSpPr>
        <p:spPr>
          <a:xfrm>
            <a:off x="239600" y="203200"/>
            <a:ext cx="11712800" cy="6451600"/>
          </a:xfrm>
          <a:prstGeom prst="roundRect">
            <a:avLst>
              <a:gd name="adj" fmla="val 109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11"/>
          <p:cNvSpPr txBox="1">
            <a:spLocks noGrp="1"/>
          </p:cNvSpPr>
          <p:nvPr>
            <p:ph type="title" hasCustomPrompt="1"/>
          </p:nvPr>
        </p:nvSpPr>
        <p:spPr>
          <a:xfrm>
            <a:off x="953591" y="2072000"/>
            <a:ext cx="102852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>
            <a:spLocks noGrp="1"/>
          </p:cNvSpPr>
          <p:nvPr>
            <p:ph type="subTitle" idx="1"/>
          </p:nvPr>
        </p:nvSpPr>
        <p:spPr>
          <a:xfrm>
            <a:off x="951000" y="4298400"/>
            <a:ext cx="102900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44" name="Google Shape;944;p11"/>
          <p:cNvGrpSpPr/>
          <p:nvPr/>
        </p:nvGrpSpPr>
        <p:grpSpPr>
          <a:xfrm rot="-1653712" flipH="1">
            <a:off x="10455722" y="578124"/>
            <a:ext cx="1037753" cy="1766609"/>
            <a:chOff x="6214475" y="-1409825"/>
            <a:chExt cx="778325" cy="1324975"/>
          </a:xfrm>
        </p:grpSpPr>
        <p:sp>
          <p:nvSpPr>
            <p:cNvPr id="945" name="Google Shape;945;p11"/>
            <p:cNvSpPr/>
            <p:nvPr/>
          </p:nvSpPr>
          <p:spPr>
            <a:xfrm>
              <a:off x="6254850" y="-576500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0" y="3817"/>
                  </a:moveTo>
                  <a:lnTo>
                    <a:pt x="3816" y="13649"/>
                  </a:lnTo>
                  <a:lnTo>
                    <a:pt x="13649" y="9833"/>
                  </a:lnTo>
                  <a:lnTo>
                    <a:pt x="9833" y="1"/>
                  </a:lnTo>
                  <a:lnTo>
                    <a:pt x="0" y="3817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6214475" y="-1409825"/>
              <a:ext cx="341225" cy="341225"/>
            </a:xfrm>
            <a:custGeom>
              <a:avLst/>
              <a:gdLst/>
              <a:ahLst/>
              <a:cxnLst/>
              <a:rect l="l" t="t" r="r" b="b"/>
              <a:pathLst>
                <a:path w="13649" h="13649" fill="none" extrusionOk="0">
                  <a:moveTo>
                    <a:pt x="13648" y="9833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9"/>
                  </a:lnTo>
                  <a:lnTo>
                    <a:pt x="13648" y="9833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6309875" y="-1164025"/>
              <a:ext cx="341225" cy="341250"/>
            </a:xfrm>
            <a:custGeom>
              <a:avLst/>
              <a:gdLst/>
              <a:ahLst/>
              <a:cxnLst/>
              <a:rect l="l" t="t" r="r" b="b"/>
              <a:pathLst>
                <a:path w="13649" h="13650" fill="none" extrusionOk="0">
                  <a:moveTo>
                    <a:pt x="9832" y="1"/>
                  </a:moveTo>
                  <a:lnTo>
                    <a:pt x="0" y="3817"/>
                  </a:lnTo>
                  <a:lnTo>
                    <a:pt x="3816" y="13649"/>
                  </a:lnTo>
                  <a:lnTo>
                    <a:pt x="13648" y="9833"/>
                  </a:lnTo>
                  <a:lnTo>
                    <a:pt x="983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6405250" y="-918200"/>
              <a:ext cx="341750" cy="341725"/>
            </a:xfrm>
            <a:custGeom>
              <a:avLst/>
              <a:gdLst/>
              <a:ahLst/>
              <a:cxnLst/>
              <a:rect l="l" t="t" r="r" b="b"/>
              <a:pathLst>
                <a:path w="13670" h="13669" fill="none" extrusionOk="0">
                  <a:moveTo>
                    <a:pt x="9833" y="0"/>
                  </a:moveTo>
                  <a:lnTo>
                    <a:pt x="1" y="3816"/>
                  </a:lnTo>
                  <a:lnTo>
                    <a:pt x="3817" y="13669"/>
                  </a:lnTo>
                  <a:lnTo>
                    <a:pt x="13669" y="9853"/>
                  </a:lnTo>
                  <a:lnTo>
                    <a:pt x="9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6500650" y="-671900"/>
              <a:ext cx="341750" cy="341250"/>
            </a:xfrm>
            <a:custGeom>
              <a:avLst/>
              <a:gdLst/>
              <a:ahLst/>
              <a:cxnLst/>
              <a:rect l="l" t="t" r="r" b="b"/>
              <a:pathLst>
                <a:path w="13670" h="13650" fill="none" extrusionOk="0">
                  <a:moveTo>
                    <a:pt x="9853" y="1"/>
                  </a:moveTo>
                  <a:lnTo>
                    <a:pt x="1" y="3817"/>
                  </a:lnTo>
                  <a:lnTo>
                    <a:pt x="3817" y="13649"/>
                  </a:lnTo>
                  <a:lnTo>
                    <a:pt x="13669" y="9833"/>
                  </a:lnTo>
                  <a:lnTo>
                    <a:pt x="985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6596050" y="-426075"/>
              <a:ext cx="341750" cy="341225"/>
            </a:xfrm>
            <a:custGeom>
              <a:avLst/>
              <a:gdLst/>
              <a:ahLst/>
              <a:cxnLst/>
              <a:rect l="l" t="t" r="r" b="b"/>
              <a:pathLst>
                <a:path w="13670" h="13649" fill="none" extrusionOk="0">
                  <a:moveTo>
                    <a:pt x="1" y="3816"/>
                  </a:moveTo>
                  <a:lnTo>
                    <a:pt x="3837" y="13649"/>
                  </a:lnTo>
                  <a:lnTo>
                    <a:pt x="13669" y="9833"/>
                  </a:lnTo>
                  <a:lnTo>
                    <a:pt x="9853" y="0"/>
                  </a:lnTo>
                  <a:lnTo>
                    <a:pt x="1" y="3816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6555675" y="-1259400"/>
              <a:ext cx="341725" cy="341225"/>
            </a:xfrm>
            <a:custGeom>
              <a:avLst/>
              <a:gdLst/>
              <a:ahLst/>
              <a:cxnLst/>
              <a:rect l="l" t="t" r="r" b="b"/>
              <a:pathLst>
                <a:path w="13669" h="13649" fill="none" extrusionOk="0">
                  <a:moveTo>
                    <a:pt x="13669" y="9832"/>
                  </a:moveTo>
                  <a:lnTo>
                    <a:pt x="9833" y="0"/>
                  </a:lnTo>
                  <a:lnTo>
                    <a:pt x="0" y="3816"/>
                  </a:lnTo>
                  <a:lnTo>
                    <a:pt x="3816" y="13648"/>
                  </a:lnTo>
                  <a:lnTo>
                    <a:pt x="13669" y="9832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6651075" y="-1013600"/>
              <a:ext cx="341725" cy="341725"/>
            </a:xfrm>
            <a:custGeom>
              <a:avLst/>
              <a:gdLst/>
              <a:ahLst/>
              <a:cxnLst/>
              <a:rect l="l" t="t" r="r" b="b"/>
              <a:pathLst>
                <a:path w="13669" h="13669" fill="none" extrusionOk="0">
                  <a:moveTo>
                    <a:pt x="9853" y="0"/>
                  </a:moveTo>
                  <a:lnTo>
                    <a:pt x="0" y="3816"/>
                  </a:lnTo>
                  <a:lnTo>
                    <a:pt x="3836" y="13669"/>
                  </a:lnTo>
                  <a:lnTo>
                    <a:pt x="13669" y="9833"/>
                  </a:lnTo>
                  <a:lnTo>
                    <a:pt x="985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3" name="Google Shape;953;p11"/>
          <p:cNvSpPr/>
          <p:nvPr/>
        </p:nvSpPr>
        <p:spPr>
          <a:xfrm rot="-5400000">
            <a:off x="6181979" y="409097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11"/>
          <p:cNvSpPr/>
          <p:nvPr/>
        </p:nvSpPr>
        <p:spPr>
          <a:xfrm rot="-5400000">
            <a:off x="5389546" y="409097"/>
            <a:ext cx="620477" cy="620467"/>
          </a:xfrm>
          <a:custGeom>
            <a:avLst/>
            <a:gdLst/>
            <a:ahLst/>
            <a:cxnLst/>
            <a:rect l="l" t="t" r="r" b="b"/>
            <a:pathLst>
              <a:path w="55301" h="55300" extrusionOk="0">
                <a:moveTo>
                  <a:pt x="13615" y="0"/>
                </a:moveTo>
                <a:lnTo>
                  <a:pt x="0" y="13614"/>
                </a:lnTo>
                <a:lnTo>
                  <a:pt x="14036" y="27650"/>
                </a:lnTo>
                <a:lnTo>
                  <a:pt x="0" y="41685"/>
                </a:lnTo>
                <a:lnTo>
                  <a:pt x="13615" y="55300"/>
                </a:lnTo>
                <a:lnTo>
                  <a:pt x="27650" y="41264"/>
                </a:lnTo>
                <a:lnTo>
                  <a:pt x="41686" y="55300"/>
                </a:lnTo>
                <a:lnTo>
                  <a:pt x="55300" y="41685"/>
                </a:lnTo>
                <a:lnTo>
                  <a:pt x="41265" y="27650"/>
                </a:lnTo>
                <a:lnTo>
                  <a:pt x="55300" y="13614"/>
                </a:lnTo>
                <a:lnTo>
                  <a:pt x="41686" y="0"/>
                </a:lnTo>
                <a:lnTo>
                  <a:pt x="27650" y="14035"/>
                </a:lnTo>
                <a:lnTo>
                  <a:pt x="13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5" name="Google Shape;955;p11"/>
          <p:cNvGrpSpPr/>
          <p:nvPr/>
        </p:nvGrpSpPr>
        <p:grpSpPr>
          <a:xfrm>
            <a:off x="-14" y="-254749"/>
            <a:ext cx="1891428" cy="1893927"/>
            <a:chOff x="1752900" y="238125"/>
            <a:chExt cx="1533425" cy="1535450"/>
          </a:xfrm>
        </p:grpSpPr>
        <p:sp>
          <p:nvSpPr>
            <p:cNvPr id="956" name="Google Shape;956;p1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1" name="Google Shape;1041;p11"/>
          <p:cNvGrpSpPr/>
          <p:nvPr/>
        </p:nvGrpSpPr>
        <p:grpSpPr>
          <a:xfrm>
            <a:off x="10295319" y="5185601"/>
            <a:ext cx="1891428" cy="1893927"/>
            <a:chOff x="1752900" y="238125"/>
            <a:chExt cx="1533425" cy="1535450"/>
          </a:xfrm>
        </p:grpSpPr>
        <p:sp>
          <p:nvSpPr>
            <p:cNvPr id="1042" name="Google Shape;1042;p1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extrusionOk="0">
                  <a:moveTo>
                    <a:pt x="727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784" y="2"/>
                  </a:lnTo>
                  <a:lnTo>
                    <a:pt x="784" y="2"/>
                  </a:lnTo>
                  <a:lnTo>
                    <a:pt x="727" y="0"/>
                  </a:lnTo>
                  <a:close/>
                  <a:moveTo>
                    <a:pt x="848" y="0"/>
                  </a:moveTo>
                  <a:lnTo>
                    <a:pt x="784" y="2"/>
                  </a:lnTo>
                  <a:lnTo>
                    <a:pt x="784" y="2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2495375" y="238125"/>
              <a:ext cx="629950" cy="295800"/>
            </a:xfrm>
            <a:custGeom>
              <a:avLst/>
              <a:gdLst/>
              <a:ahLst/>
              <a:cxnLst/>
              <a:rect l="l" t="t" r="r" b="b"/>
              <a:pathLst>
                <a:path w="25198" h="11832" fill="none" extrusionOk="0">
                  <a:moveTo>
                    <a:pt x="25197" y="11831"/>
                  </a:moveTo>
                  <a:lnTo>
                    <a:pt x="24733" y="11246"/>
                  </a:lnTo>
                  <a:lnTo>
                    <a:pt x="24733" y="11246"/>
                  </a:lnTo>
                  <a:lnTo>
                    <a:pt x="24369" y="10822"/>
                  </a:lnTo>
                  <a:lnTo>
                    <a:pt x="23986" y="10378"/>
                  </a:lnTo>
                  <a:lnTo>
                    <a:pt x="23582" y="9954"/>
                  </a:lnTo>
                  <a:lnTo>
                    <a:pt x="23178" y="9509"/>
                  </a:lnTo>
                  <a:lnTo>
                    <a:pt x="23178" y="9509"/>
                  </a:lnTo>
                  <a:lnTo>
                    <a:pt x="22613" y="8964"/>
                  </a:lnTo>
                  <a:lnTo>
                    <a:pt x="22047" y="8439"/>
                  </a:lnTo>
                  <a:lnTo>
                    <a:pt x="21442" y="7914"/>
                  </a:lnTo>
                  <a:lnTo>
                    <a:pt x="20836" y="7410"/>
                  </a:lnTo>
                  <a:lnTo>
                    <a:pt x="20210" y="6905"/>
                  </a:lnTo>
                  <a:lnTo>
                    <a:pt x="19584" y="6441"/>
                  </a:lnTo>
                  <a:lnTo>
                    <a:pt x="18938" y="5976"/>
                  </a:lnTo>
                  <a:lnTo>
                    <a:pt x="18272" y="5512"/>
                  </a:lnTo>
                  <a:lnTo>
                    <a:pt x="17606" y="5088"/>
                  </a:lnTo>
                  <a:lnTo>
                    <a:pt x="16919" y="4664"/>
                  </a:lnTo>
                  <a:lnTo>
                    <a:pt x="16213" y="4280"/>
                  </a:lnTo>
                  <a:lnTo>
                    <a:pt x="15526" y="3876"/>
                  </a:lnTo>
                  <a:lnTo>
                    <a:pt x="14799" y="3513"/>
                  </a:lnTo>
                  <a:lnTo>
                    <a:pt x="14093" y="3170"/>
                  </a:lnTo>
                  <a:lnTo>
                    <a:pt x="13366" y="2827"/>
                  </a:lnTo>
                  <a:lnTo>
                    <a:pt x="12639" y="2524"/>
                  </a:lnTo>
                  <a:lnTo>
                    <a:pt x="11892" y="2221"/>
                  </a:lnTo>
                  <a:lnTo>
                    <a:pt x="11165" y="1938"/>
                  </a:lnTo>
                  <a:lnTo>
                    <a:pt x="10418" y="1676"/>
                  </a:lnTo>
                  <a:lnTo>
                    <a:pt x="9671" y="1433"/>
                  </a:lnTo>
                  <a:lnTo>
                    <a:pt x="8924" y="1191"/>
                  </a:lnTo>
                  <a:lnTo>
                    <a:pt x="8177" y="989"/>
                  </a:lnTo>
                  <a:lnTo>
                    <a:pt x="7430" y="808"/>
                  </a:lnTo>
                  <a:lnTo>
                    <a:pt x="6683" y="626"/>
                  </a:lnTo>
                  <a:lnTo>
                    <a:pt x="5936" y="485"/>
                  </a:lnTo>
                  <a:lnTo>
                    <a:pt x="5189" y="343"/>
                  </a:lnTo>
                  <a:lnTo>
                    <a:pt x="4462" y="242"/>
                  </a:lnTo>
                  <a:lnTo>
                    <a:pt x="3715" y="141"/>
                  </a:lnTo>
                  <a:lnTo>
                    <a:pt x="2988" y="81"/>
                  </a:lnTo>
                  <a:lnTo>
                    <a:pt x="2261" y="40"/>
                  </a:lnTo>
                  <a:lnTo>
                    <a:pt x="1555" y="0"/>
                  </a:lnTo>
                  <a:lnTo>
                    <a:pt x="848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27" y="0"/>
                  </a:lnTo>
                  <a:lnTo>
                    <a:pt x="1474" y="20"/>
                  </a:lnTo>
                  <a:lnTo>
                    <a:pt x="2221" y="40"/>
                  </a:lnTo>
                  <a:lnTo>
                    <a:pt x="2968" y="101"/>
                  </a:lnTo>
                  <a:lnTo>
                    <a:pt x="3735" y="182"/>
                  </a:lnTo>
                  <a:lnTo>
                    <a:pt x="4503" y="283"/>
                  </a:lnTo>
                  <a:lnTo>
                    <a:pt x="5270" y="404"/>
                  </a:lnTo>
                  <a:lnTo>
                    <a:pt x="6037" y="545"/>
                  </a:lnTo>
                  <a:lnTo>
                    <a:pt x="6824" y="707"/>
                  </a:lnTo>
                  <a:lnTo>
                    <a:pt x="7592" y="888"/>
                  </a:lnTo>
                  <a:lnTo>
                    <a:pt x="8379" y="1090"/>
                  </a:lnTo>
                  <a:lnTo>
                    <a:pt x="9166" y="1312"/>
                  </a:lnTo>
                  <a:lnTo>
                    <a:pt x="9934" y="1555"/>
                  </a:lnTo>
                  <a:lnTo>
                    <a:pt x="10701" y="1817"/>
                  </a:lnTo>
                  <a:lnTo>
                    <a:pt x="11488" y="2100"/>
                  </a:lnTo>
                  <a:lnTo>
                    <a:pt x="12255" y="2403"/>
                  </a:lnTo>
                  <a:lnTo>
                    <a:pt x="13023" y="2726"/>
                  </a:lnTo>
                  <a:lnTo>
                    <a:pt x="13770" y="3069"/>
                  </a:lnTo>
                  <a:lnTo>
                    <a:pt x="14517" y="3432"/>
                  </a:lnTo>
                  <a:lnTo>
                    <a:pt x="15264" y="3816"/>
                  </a:lnTo>
                  <a:lnTo>
                    <a:pt x="16011" y="4199"/>
                  </a:lnTo>
                  <a:lnTo>
                    <a:pt x="16738" y="4623"/>
                  </a:lnTo>
                  <a:lnTo>
                    <a:pt x="17444" y="5047"/>
                  </a:lnTo>
                  <a:lnTo>
                    <a:pt x="18151" y="5492"/>
                  </a:lnTo>
                  <a:lnTo>
                    <a:pt x="18837" y="5956"/>
                  </a:lnTo>
                  <a:lnTo>
                    <a:pt x="19524" y="6441"/>
                  </a:lnTo>
                  <a:lnTo>
                    <a:pt x="20190" y="6925"/>
                  </a:lnTo>
                  <a:lnTo>
                    <a:pt x="20836" y="7450"/>
                  </a:lnTo>
                  <a:lnTo>
                    <a:pt x="21482" y="7975"/>
                  </a:lnTo>
                  <a:lnTo>
                    <a:pt x="22088" y="8520"/>
                  </a:lnTo>
                  <a:lnTo>
                    <a:pt x="22694" y="9065"/>
                  </a:lnTo>
                  <a:lnTo>
                    <a:pt x="23279" y="9651"/>
                  </a:lnTo>
                  <a:lnTo>
                    <a:pt x="23279" y="9651"/>
                  </a:lnTo>
                  <a:lnTo>
                    <a:pt x="23784" y="10196"/>
                  </a:lnTo>
                  <a:lnTo>
                    <a:pt x="24289" y="10741"/>
                  </a:lnTo>
                  <a:lnTo>
                    <a:pt x="24753" y="11286"/>
                  </a:lnTo>
                  <a:lnTo>
                    <a:pt x="25197" y="118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extrusionOk="0">
                  <a:moveTo>
                    <a:pt x="909" y="647"/>
                  </a:moveTo>
                  <a:lnTo>
                    <a:pt x="909" y="647"/>
                  </a:lnTo>
                  <a:lnTo>
                    <a:pt x="909" y="647"/>
                  </a:lnTo>
                  <a:lnTo>
                    <a:pt x="909" y="647"/>
                  </a:lnTo>
                  <a:close/>
                  <a:moveTo>
                    <a:pt x="909" y="647"/>
                  </a:moveTo>
                  <a:lnTo>
                    <a:pt x="586" y="727"/>
                  </a:lnTo>
                  <a:lnTo>
                    <a:pt x="1" y="889"/>
                  </a:lnTo>
                  <a:lnTo>
                    <a:pt x="909" y="647"/>
                  </a:lnTo>
                  <a:close/>
                  <a:moveTo>
                    <a:pt x="6239" y="1"/>
                  </a:move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2302550" y="247700"/>
              <a:ext cx="923200" cy="457325"/>
            </a:xfrm>
            <a:custGeom>
              <a:avLst/>
              <a:gdLst/>
              <a:ahLst/>
              <a:cxnLst/>
              <a:rect l="l" t="t" r="r" b="b"/>
              <a:pathLst>
                <a:path w="36928" h="18293" fill="none" extrusionOk="0">
                  <a:moveTo>
                    <a:pt x="36928" y="18293"/>
                  </a:moveTo>
                  <a:lnTo>
                    <a:pt x="36706" y="17768"/>
                  </a:lnTo>
                  <a:lnTo>
                    <a:pt x="36706" y="17768"/>
                  </a:lnTo>
                  <a:lnTo>
                    <a:pt x="36504" y="17344"/>
                  </a:lnTo>
                  <a:lnTo>
                    <a:pt x="36302" y="16920"/>
                  </a:lnTo>
                  <a:lnTo>
                    <a:pt x="36060" y="16496"/>
                  </a:lnTo>
                  <a:lnTo>
                    <a:pt x="35838" y="16052"/>
                  </a:lnTo>
                  <a:lnTo>
                    <a:pt x="35313" y="15204"/>
                  </a:lnTo>
                  <a:lnTo>
                    <a:pt x="34727" y="14335"/>
                  </a:lnTo>
                  <a:lnTo>
                    <a:pt x="34101" y="13467"/>
                  </a:lnTo>
                  <a:lnTo>
                    <a:pt x="33395" y="12619"/>
                  </a:lnTo>
                  <a:lnTo>
                    <a:pt x="32648" y="11751"/>
                  </a:lnTo>
                  <a:lnTo>
                    <a:pt x="31840" y="10903"/>
                  </a:lnTo>
                  <a:lnTo>
                    <a:pt x="31840" y="10903"/>
                  </a:lnTo>
                  <a:lnTo>
                    <a:pt x="31053" y="10136"/>
                  </a:lnTo>
                  <a:lnTo>
                    <a:pt x="30225" y="9389"/>
                  </a:lnTo>
                  <a:lnTo>
                    <a:pt x="29377" y="8662"/>
                  </a:lnTo>
                  <a:lnTo>
                    <a:pt x="28509" y="7955"/>
                  </a:lnTo>
                  <a:lnTo>
                    <a:pt x="27620" y="7289"/>
                  </a:lnTo>
                  <a:lnTo>
                    <a:pt x="26692" y="6643"/>
                  </a:lnTo>
                  <a:lnTo>
                    <a:pt x="25743" y="6017"/>
                  </a:lnTo>
                  <a:lnTo>
                    <a:pt x="24794" y="5432"/>
                  </a:lnTo>
                  <a:lnTo>
                    <a:pt x="23804" y="4866"/>
                  </a:lnTo>
                  <a:lnTo>
                    <a:pt x="22815" y="4321"/>
                  </a:lnTo>
                  <a:lnTo>
                    <a:pt x="21806" y="3816"/>
                  </a:lnTo>
                  <a:lnTo>
                    <a:pt x="20796" y="3332"/>
                  </a:lnTo>
                  <a:lnTo>
                    <a:pt x="19766" y="2888"/>
                  </a:lnTo>
                  <a:lnTo>
                    <a:pt x="18717" y="2464"/>
                  </a:lnTo>
                  <a:lnTo>
                    <a:pt x="17667" y="2080"/>
                  </a:lnTo>
                  <a:lnTo>
                    <a:pt x="16617" y="1717"/>
                  </a:lnTo>
                  <a:lnTo>
                    <a:pt x="15567" y="1394"/>
                  </a:lnTo>
                  <a:lnTo>
                    <a:pt x="14517" y="1111"/>
                  </a:lnTo>
                  <a:lnTo>
                    <a:pt x="13467" y="849"/>
                  </a:lnTo>
                  <a:lnTo>
                    <a:pt x="12397" y="606"/>
                  </a:lnTo>
                  <a:lnTo>
                    <a:pt x="11368" y="425"/>
                  </a:lnTo>
                  <a:lnTo>
                    <a:pt x="10318" y="263"/>
                  </a:lnTo>
                  <a:lnTo>
                    <a:pt x="9288" y="142"/>
                  </a:lnTo>
                  <a:lnTo>
                    <a:pt x="8258" y="61"/>
                  </a:lnTo>
                  <a:lnTo>
                    <a:pt x="7249" y="1"/>
                  </a:lnTo>
                  <a:lnTo>
                    <a:pt x="6239" y="1"/>
                  </a:lnTo>
                  <a:lnTo>
                    <a:pt x="5250" y="21"/>
                  </a:lnTo>
                  <a:lnTo>
                    <a:pt x="4281" y="81"/>
                  </a:lnTo>
                  <a:lnTo>
                    <a:pt x="3332" y="182"/>
                  </a:lnTo>
                  <a:lnTo>
                    <a:pt x="2403" y="324"/>
                  </a:lnTo>
                  <a:lnTo>
                    <a:pt x="1475" y="505"/>
                  </a:lnTo>
                  <a:lnTo>
                    <a:pt x="586" y="727"/>
                  </a:lnTo>
                  <a:lnTo>
                    <a:pt x="1" y="889"/>
                  </a:lnTo>
                  <a:lnTo>
                    <a:pt x="1" y="889"/>
                  </a:lnTo>
                  <a:lnTo>
                    <a:pt x="909" y="647"/>
                  </a:lnTo>
                  <a:lnTo>
                    <a:pt x="1818" y="445"/>
                  </a:lnTo>
                  <a:lnTo>
                    <a:pt x="2767" y="303"/>
                  </a:lnTo>
                  <a:lnTo>
                    <a:pt x="3736" y="182"/>
                  </a:lnTo>
                  <a:lnTo>
                    <a:pt x="4725" y="102"/>
                  </a:lnTo>
                  <a:lnTo>
                    <a:pt x="5714" y="61"/>
                  </a:lnTo>
                  <a:lnTo>
                    <a:pt x="6744" y="61"/>
                  </a:lnTo>
                  <a:lnTo>
                    <a:pt x="7774" y="102"/>
                  </a:lnTo>
                  <a:lnTo>
                    <a:pt x="8824" y="182"/>
                  </a:lnTo>
                  <a:lnTo>
                    <a:pt x="9873" y="303"/>
                  </a:lnTo>
                  <a:lnTo>
                    <a:pt x="10944" y="445"/>
                  </a:lnTo>
                  <a:lnTo>
                    <a:pt x="12014" y="626"/>
                  </a:lnTo>
                  <a:lnTo>
                    <a:pt x="13084" y="849"/>
                  </a:lnTo>
                  <a:lnTo>
                    <a:pt x="14174" y="1111"/>
                  </a:lnTo>
                  <a:lnTo>
                    <a:pt x="15244" y="1414"/>
                  </a:lnTo>
                  <a:lnTo>
                    <a:pt x="16314" y="1737"/>
                  </a:lnTo>
                  <a:lnTo>
                    <a:pt x="17404" y="2100"/>
                  </a:lnTo>
                  <a:lnTo>
                    <a:pt x="18474" y="2484"/>
                  </a:lnTo>
                  <a:lnTo>
                    <a:pt x="19524" y="2908"/>
                  </a:lnTo>
                  <a:lnTo>
                    <a:pt x="20574" y="3352"/>
                  </a:lnTo>
                  <a:lnTo>
                    <a:pt x="21624" y="3857"/>
                  </a:lnTo>
                  <a:lnTo>
                    <a:pt x="22654" y="4362"/>
                  </a:lnTo>
                  <a:lnTo>
                    <a:pt x="23683" y="4907"/>
                  </a:lnTo>
                  <a:lnTo>
                    <a:pt x="24673" y="5492"/>
                  </a:lnTo>
                  <a:lnTo>
                    <a:pt x="25662" y="6098"/>
                  </a:lnTo>
                  <a:lnTo>
                    <a:pt x="26631" y="6724"/>
                  </a:lnTo>
                  <a:lnTo>
                    <a:pt x="27580" y="7390"/>
                  </a:lnTo>
                  <a:lnTo>
                    <a:pt x="28488" y="8077"/>
                  </a:lnTo>
                  <a:lnTo>
                    <a:pt x="29377" y="8783"/>
                  </a:lnTo>
                  <a:lnTo>
                    <a:pt x="30245" y="9530"/>
                  </a:lnTo>
                  <a:lnTo>
                    <a:pt x="31093" y="10297"/>
                  </a:lnTo>
                  <a:lnTo>
                    <a:pt x="31901" y="11085"/>
                  </a:lnTo>
                  <a:lnTo>
                    <a:pt x="31901" y="11085"/>
                  </a:lnTo>
                  <a:lnTo>
                    <a:pt x="32325" y="11529"/>
                  </a:lnTo>
                  <a:lnTo>
                    <a:pt x="32749" y="11973"/>
                  </a:lnTo>
                  <a:lnTo>
                    <a:pt x="33152" y="12417"/>
                  </a:lnTo>
                  <a:lnTo>
                    <a:pt x="33536" y="12882"/>
                  </a:lnTo>
                  <a:lnTo>
                    <a:pt x="33899" y="13326"/>
                  </a:lnTo>
                  <a:lnTo>
                    <a:pt x="34243" y="13770"/>
                  </a:lnTo>
                  <a:lnTo>
                    <a:pt x="34586" y="14234"/>
                  </a:lnTo>
                  <a:lnTo>
                    <a:pt x="34909" y="14679"/>
                  </a:lnTo>
                  <a:lnTo>
                    <a:pt x="35212" y="15143"/>
                  </a:lnTo>
                  <a:lnTo>
                    <a:pt x="35515" y="15587"/>
                  </a:lnTo>
                  <a:lnTo>
                    <a:pt x="35777" y="16052"/>
                  </a:lnTo>
                  <a:lnTo>
                    <a:pt x="36039" y="16496"/>
                  </a:lnTo>
                  <a:lnTo>
                    <a:pt x="36282" y="16940"/>
                  </a:lnTo>
                  <a:lnTo>
                    <a:pt x="36524" y="17404"/>
                  </a:lnTo>
                  <a:lnTo>
                    <a:pt x="36726" y="17848"/>
                  </a:lnTo>
                  <a:lnTo>
                    <a:pt x="36928" y="1829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extrusionOk="0">
                  <a:moveTo>
                    <a:pt x="10136" y="1"/>
                  </a:move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2143550" y="274950"/>
              <a:ext cx="1130675" cy="592100"/>
            </a:xfrm>
            <a:custGeom>
              <a:avLst/>
              <a:gdLst/>
              <a:ahLst/>
              <a:cxnLst/>
              <a:rect l="l" t="t" r="r" b="b"/>
              <a:pathLst>
                <a:path w="45227" h="23684" fill="none" extrusionOk="0">
                  <a:moveTo>
                    <a:pt x="45226" y="23684"/>
                  </a:moveTo>
                  <a:lnTo>
                    <a:pt x="45125" y="23159"/>
                  </a:lnTo>
                  <a:lnTo>
                    <a:pt x="45125" y="23159"/>
                  </a:lnTo>
                  <a:lnTo>
                    <a:pt x="44964" y="22492"/>
                  </a:lnTo>
                  <a:lnTo>
                    <a:pt x="44782" y="21806"/>
                  </a:lnTo>
                  <a:lnTo>
                    <a:pt x="44560" y="21119"/>
                  </a:lnTo>
                  <a:lnTo>
                    <a:pt x="44317" y="20433"/>
                  </a:lnTo>
                  <a:lnTo>
                    <a:pt x="44015" y="19746"/>
                  </a:lnTo>
                  <a:lnTo>
                    <a:pt x="43712" y="19040"/>
                  </a:lnTo>
                  <a:lnTo>
                    <a:pt x="43348" y="18353"/>
                  </a:lnTo>
                  <a:lnTo>
                    <a:pt x="42965" y="17647"/>
                  </a:lnTo>
                  <a:lnTo>
                    <a:pt x="42541" y="16960"/>
                  </a:lnTo>
                  <a:lnTo>
                    <a:pt x="42076" y="16254"/>
                  </a:lnTo>
                  <a:lnTo>
                    <a:pt x="41592" y="15547"/>
                  </a:lnTo>
                  <a:lnTo>
                    <a:pt x="41067" y="14840"/>
                  </a:lnTo>
                  <a:lnTo>
                    <a:pt x="40502" y="14154"/>
                  </a:lnTo>
                  <a:lnTo>
                    <a:pt x="39896" y="13447"/>
                  </a:lnTo>
                  <a:lnTo>
                    <a:pt x="39270" y="12761"/>
                  </a:lnTo>
                  <a:lnTo>
                    <a:pt x="38604" y="12054"/>
                  </a:lnTo>
                  <a:lnTo>
                    <a:pt x="38604" y="12054"/>
                  </a:lnTo>
                  <a:lnTo>
                    <a:pt x="37695" y="11166"/>
                  </a:lnTo>
                  <a:lnTo>
                    <a:pt x="36746" y="10298"/>
                  </a:lnTo>
                  <a:lnTo>
                    <a:pt x="35757" y="9470"/>
                  </a:lnTo>
                  <a:lnTo>
                    <a:pt x="34748" y="8662"/>
                  </a:lnTo>
                  <a:lnTo>
                    <a:pt x="33698" y="7895"/>
                  </a:lnTo>
                  <a:lnTo>
                    <a:pt x="32628" y="7148"/>
                  </a:lnTo>
                  <a:lnTo>
                    <a:pt x="31537" y="6441"/>
                  </a:lnTo>
                  <a:lnTo>
                    <a:pt x="30407" y="5775"/>
                  </a:lnTo>
                  <a:lnTo>
                    <a:pt x="29276" y="5129"/>
                  </a:lnTo>
                  <a:lnTo>
                    <a:pt x="28125" y="4523"/>
                  </a:lnTo>
                  <a:lnTo>
                    <a:pt x="26954" y="3938"/>
                  </a:lnTo>
                  <a:lnTo>
                    <a:pt x="25763" y="3413"/>
                  </a:lnTo>
                  <a:lnTo>
                    <a:pt x="24572" y="2908"/>
                  </a:lnTo>
                  <a:lnTo>
                    <a:pt x="23360" y="2444"/>
                  </a:lnTo>
                  <a:lnTo>
                    <a:pt x="22149" y="2020"/>
                  </a:lnTo>
                  <a:lnTo>
                    <a:pt x="20918" y="1636"/>
                  </a:lnTo>
                  <a:lnTo>
                    <a:pt x="19706" y="1293"/>
                  </a:lnTo>
                  <a:lnTo>
                    <a:pt x="18475" y="990"/>
                  </a:lnTo>
                  <a:lnTo>
                    <a:pt x="17263" y="728"/>
                  </a:lnTo>
                  <a:lnTo>
                    <a:pt x="16052" y="485"/>
                  </a:lnTo>
                  <a:lnTo>
                    <a:pt x="14840" y="304"/>
                  </a:lnTo>
                  <a:lnTo>
                    <a:pt x="13649" y="162"/>
                  </a:lnTo>
                  <a:lnTo>
                    <a:pt x="12458" y="82"/>
                  </a:lnTo>
                  <a:lnTo>
                    <a:pt x="11287" y="21"/>
                  </a:lnTo>
                  <a:lnTo>
                    <a:pt x="10136" y="1"/>
                  </a:lnTo>
                  <a:lnTo>
                    <a:pt x="9006" y="41"/>
                  </a:lnTo>
                  <a:lnTo>
                    <a:pt x="7875" y="122"/>
                  </a:lnTo>
                  <a:lnTo>
                    <a:pt x="7330" y="183"/>
                  </a:lnTo>
                  <a:lnTo>
                    <a:pt x="6785" y="263"/>
                  </a:lnTo>
                  <a:lnTo>
                    <a:pt x="6240" y="344"/>
                  </a:lnTo>
                  <a:lnTo>
                    <a:pt x="5715" y="445"/>
                  </a:lnTo>
                  <a:lnTo>
                    <a:pt x="5190" y="546"/>
                  </a:lnTo>
                  <a:lnTo>
                    <a:pt x="4665" y="667"/>
                  </a:lnTo>
                  <a:lnTo>
                    <a:pt x="4160" y="788"/>
                  </a:lnTo>
                  <a:lnTo>
                    <a:pt x="3655" y="930"/>
                  </a:lnTo>
                  <a:lnTo>
                    <a:pt x="3171" y="1091"/>
                  </a:lnTo>
                  <a:lnTo>
                    <a:pt x="2666" y="1253"/>
                  </a:lnTo>
                  <a:lnTo>
                    <a:pt x="2666" y="1253"/>
                  </a:lnTo>
                  <a:lnTo>
                    <a:pt x="2101" y="1475"/>
                  </a:lnTo>
                  <a:lnTo>
                    <a:pt x="1535" y="1717"/>
                  </a:lnTo>
                  <a:lnTo>
                    <a:pt x="1010" y="1959"/>
                  </a:lnTo>
                  <a:lnTo>
                    <a:pt x="506" y="222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566" y="2202"/>
                  </a:lnTo>
                  <a:lnTo>
                    <a:pt x="1172" y="1919"/>
                  </a:lnTo>
                  <a:lnTo>
                    <a:pt x="1778" y="1636"/>
                  </a:lnTo>
                  <a:lnTo>
                    <a:pt x="2444" y="1394"/>
                  </a:lnTo>
                  <a:lnTo>
                    <a:pt x="2444" y="1394"/>
                  </a:lnTo>
                  <a:lnTo>
                    <a:pt x="2928" y="1232"/>
                  </a:lnTo>
                  <a:lnTo>
                    <a:pt x="3433" y="1071"/>
                  </a:lnTo>
                  <a:lnTo>
                    <a:pt x="3938" y="930"/>
                  </a:lnTo>
                  <a:lnTo>
                    <a:pt x="4443" y="788"/>
                  </a:lnTo>
                  <a:lnTo>
                    <a:pt x="4968" y="667"/>
                  </a:lnTo>
                  <a:lnTo>
                    <a:pt x="5493" y="566"/>
                  </a:lnTo>
                  <a:lnTo>
                    <a:pt x="6038" y="465"/>
                  </a:lnTo>
                  <a:lnTo>
                    <a:pt x="6583" y="384"/>
                  </a:lnTo>
                  <a:lnTo>
                    <a:pt x="7128" y="324"/>
                  </a:lnTo>
                  <a:lnTo>
                    <a:pt x="7673" y="263"/>
                  </a:lnTo>
                  <a:lnTo>
                    <a:pt x="8804" y="162"/>
                  </a:lnTo>
                  <a:lnTo>
                    <a:pt x="9954" y="142"/>
                  </a:lnTo>
                  <a:lnTo>
                    <a:pt x="11105" y="142"/>
                  </a:lnTo>
                  <a:lnTo>
                    <a:pt x="12296" y="203"/>
                  </a:lnTo>
                  <a:lnTo>
                    <a:pt x="13488" y="304"/>
                  </a:lnTo>
                  <a:lnTo>
                    <a:pt x="14699" y="445"/>
                  </a:lnTo>
                  <a:lnTo>
                    <a:pt x="15910" y="627"/>
                  </a:lnTo>
                  <a:lnTo>
                    <a:pt x="17122" y="849"/>
                  </a:lnTo>
                  <a:lnTo>
                    <a:pt x="18353" y="1111"/>
                  </a:lnTo>
                  <a:lnTo>
                    <a:pt x="19585" y="1414"/>
                  </a:lnTo>
                  <a:lnTo>
                    <a:pt x="20817" y="1778"/>
                  </a:lnTo>
                  <a:lnTo>
                    <a:pt x="22048" y="2161"/>
                  </a:lnTo>
                  <a:lnTo>
                    <a:pt x="23260" y="2585"/>
                  </a:lnTo>
                  <a:lnTo>
                    <a:pt x="24471" y="3050"/>
                  </a:lnTo>
                  <a:lnTo>
                    <a:pt x="25682" y="3554"/>
                  </a:lnTo>
                  <a:lnTo>
                    <a:pt x="26874" y="4099"/>
                  </a:lnTo>
                  <a:lnTo>
                    <a:pt x="28065" y="4665"/>
                  </a:lnTo>
                  <a:lnTo>
                    <a:pt x="29216" y="5291"/>
                  </a:lnTo>
                  <a:lnTo>
                    <a:pt x="30366" y="5937"/>
                  </a:lnTo>
                  <a:lnTo>
                    <a:pt x="31497" y="6603"/>
                  </a:lnTo>
                  <a:lnTo>
                    <a:pt x="32607" y="7330"/>
                  </a:lnTo>
                  <a:lnTo>
                    <a:pt x="33677" y="8077"/>
                  </a:lnTo>
                  <a:lnTo>
                    <a:pt x="34727" y="8844"/>
                  </a:lnTo>
                  <a:lnTo>
                    <a:pt x="35757" y="9652"/>
                  </a:lnTo>
                  <a:lnTo>
                    <a:pt x="36746" y="10500"/>
                  </a:lnTo>
                  <a:lnTo>
                    <a:pt x="37695" y="11368"/>
                  </a:lnTo>
                  <a:lnTo>
                    <a:pt x="38624" y="12276"/>
                  </a:lnTo>
                  <a:lnTo>
                    <a:pt x="38624" y="12276"/>
                  </a:lnTo>
                  <a:lnTo>
                    <a:pt x="39310" y="12983"/>
                  </a:lnTo>
                  <a:lnTo>
                    <a:pt x="39957" y="13690"/>
                  </a:lnTo>
                  <a:lnTo>
                    <a:pt x="40562" y="14416"/>
                  </a:lnTo>
                  <a:lnTo>
                    <a:pt x="41128" y="15143"/>
                  </a:lnTo>
                  <a:lnTo>
                    <a:pt x="41673" y="15850"/>
                  </a:lnTo>
                  <a:lnTo>
                    <a:pt x="42177" y="16577"/>
                  </a:lnTo>
                  <a:lnTo>
                    <a:pt x="42642" y="17304"/>
                  </a:lnTo>
                  <a:lnTo>
                    <a:pt x="43066" y="18030"/>
                  </a:lnTo>
                  <a:lnTo>
                    <a:pt x="43470" y="18737"/>
                  </a:lnTo>
                  <a:lnTo>
                    <a:pt x="43833" y="19464"/>
                  </a:lnTo>
                  <a:lnTo>
                    <a:pt x="44156" y="20170"/>
                  </a:lnTo>
                  <a:lnTo>
                    <a:pt x="44439" y="20897"/>
                  </a:lnTo>
                  <a:lnTo>
                    <a:pt x="44681" y="21604"/>
                  </a:lnTo>
                  <a:lnTo>
                    <a:pt x="44903" y="22290"/>
                  </a:lnTo>
                  <a:lnTo>
                    <a:pt x="45085" y="22997"/>
                  </a:lnTo>
                  <a:lnTo>
                    <a:pt x="45226" y="236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2013325" y="320900"/>
              <a:ext cx="1273000" cy="684450"/>
            </a:xfrm>
            <a:custGeom>
              <a:avLst/>
              <a:gdLst/>
              <a:ahLst/>
              <a:cxnLst/>
              <a:rect l="l" t="t" r="r" b="b"/>
              <a:pathLst>
                <a:path w="50920" h="27378" extrusionOk="0">
                  <a:moveTo>
                    <a:pt x="12539" y="0"/>
                  </a:move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2013325" y="320900"/>
              <a:ext cx="1273000" cy="706150"/>
            </a:xfrm>
            <a:custGeom>
              <a:avLst/>
              <a:gdLst/>
              <a:ahLst/>
              <a:cxnLst/>
              <a:rect l="l" t="t" r="r" b="b"/>
              <a:pathLst>
                <a:path w="50920" h="28246" fill="none" extrusionOk="0">
                  <a:moveTo>
                    <a:pt x="50920" y="28246"/>
                  </a:moveTo>
                  <a:lnTo>
                    <a:pt x="50920" y="27721"/>
                  </a:lnTo>
                  <a:lnTo>
                    <a:pt x="50920" y="27721"/>
                  </a:lnTo>
                  <a:lnTo>
                    <a:pt x="50920" y="27297"/>
                  </a:lnTo>
                  <a:lnTo>
                    <a:pt x="50899" y="26873"/>
                  </a:lnTo>
                  <a:lnTo>
                    <a:pt x="50879" y="26429"/>
                  </a:lnTo>
                  <a:lnTo>
                    <a:pt x="50839" y="25984"/>
                  </a:lnTo>
                  <a:lnTo>
                    <a:pt x="50778" y="25540"/>
                  </a:lnTo>
                  <a:lnTo>
                    <a:pt x="50698" y="25096"/>
                  </a:lnTo>
                  <a:lnTo>
                    <a:pt x="50617" y="24632"/>
                  </a:lnTo>
                  <a:lnTo>
                    <a:pt x="50496" y="24188"/>
                  </a:lnTo>
                  <a:lnTo>
                    <a:pt x="50395" y="23723"/>
                  </a:lnTo>
                  <a:lnTo>
                    <a:pt x="50253" y="23259"/>
                  </a:lnTo>
                  <a:lnTo>
                    <a:pt x="50112" y="22815"/>
                  </a:lnTo>
                  <a:lnTo>
                    <a:pt x="49950" y="22350"/>
                  </a:lnTo>
                  <a:lnTo>
                    <a:pt x="49769" y="21886"/>
                  </a:lnTo>
                  <a:lnTo>
                    <a:pt x="49587" y="21401"/>
                  </a:lnTo>
                  <a:lnTo>
                    <a:pt x="49385" y="20937"/>
                  </a:lnTo>
                  <a:lnTo>
                    <a:pt x="49163" y="20473"/>
                  </a:lnTo>
                  <a:lnTo>
                    <a:pt x="48921" y="20008"/>
                  </a:lnTo>
                  <a:lnTo>
                    <a:pt x="48679" y="19524"/>
                  </a:lnTo>
                  <a:lnTo>
                    <a:pt x="48416" y="19059"/>
                  </a:lnTo>
                  <a:lnTo>
                    <a:pt x="48133" y="18575"/>
                  </a:lnTo>
                  <a:lnTo>
                    <a:pt x="47851" y="18110"/>
                  </a:lnTo>
                  <a:lnTo>
                    <a:pt x="47528" y="17626"/>
                  </a:lnTo>
                  <a:lnTo>
                    <a:pt x="46882" y="16677"/>
                  </a:lnTo>
                  <a:lnTo>
                    <a:pt x="46155" y="15728"/>
                  </a:lnTo>
                  <a:lnTo>
                    <a:pt x="45388" y="14779"/>
                  </a:lnTo>
                  <a:lnTo>
                    <a:pt x="44560" y="13850"/>
                  </a:lnTo>
                  <a:lnTo>
                    <a:pt x="43671" y="12901"/>
                  </a:lnTo>
                  <a:lnTo>
                    <a:pt x="43671" y="12901"/>
                  </a:lnTo>
                  <a:lnTo>
                    <a:pt x="43187" y="12417"/>
                  </a:lnTo>
                  <a:lnTo>
                    <a:pt x="42682" y="11952"/>
                  </a:lnTo>
                  <a:lnTo>
                    <a:pt x="42177" y="11488"/>
                  </a:lnTo>
                  <a:lnTo>
                    <a:pt x="41673" y="11024"/>
                  </a:lnTo>
                  <a:lnTo>
                    <a:pt x="40623" y="10135"/>
                  </a:lnTo>
                  <a:lnTo>
                    <a:pt x="39533" y="9267"/>
                  </a:lnTo>
                  <a:lnTo>
                    <a:pt x="38402" y="8439"/>
                  </a:lnTo>
                  <a:lnTo>
                    <a:pt x="37251" y="7652"/>
                  </a:lnTo>
                  <a:lnTo>
                    <a:pt x="36080" y="6885"/>
                  </a:lnTo>
                  <a:lnTo>
                    <a:pt x="34889" y="6158"/>
                  </a:lnTo>
                  <a:lnTo>
                    <a:pt x="33657" y="5472"/>
                  </a:lnTo>
                  <a:lnTo>
                    <a:pt x="32426" y="4825"/>
                  </a:lnTo>
                  <a:lnTo>
                    <a:pt x="31174" y="4220"/>
                  </a:lnTo>
                  <a:lnTo>
                    <a:pt x="29902" y="3634"/>
                  </a:lnTo>
                  <a:lnTo>
                    <a:pt x="28610" y="3109"/>
                  </a:lnTo>
                  <a:lnTo>
                    <a:pt x="27318" y="2605"/>
                  </a:lnTo>
                  <a:lnTo>
                    <a:pt x="26026" y="2160"/>
                  </a:lnTo>
                  <a:lnTo>
                    <a:pt x="24713" y="1736"/>
                  </a:lnTo>
                  <a:lnTo>
                    <a:pt x="23401" y="1373"/>
                  </a:lnTo>
                  <a:lnTo>
                    <a:pt x="22109" y="1030"/>
                  </a:lnTo>
                  <a:lnTo>
                    <a:pt x="20796" y="747"/>
                  </a:lnTo>
                  <a:lnTo>
                    <a:pt x="19504" y="505"/>
                  </a:lnTo>
                  <a:lnTo>
                    <a:pt x="18212" y="323"/>
                  </a:lnTo>
                  <a:lnTo>
                    <a:pt x="16920" y="162"/>
                  </a:lnTo>
                  <a:lnTo>
                    <a:pt x="15648" y="61"/>
                  </a:lnTo>
                  <a:lnTo>
                    <a:pt x="14396" y="0"/>
                  </a:lnTo>
                  <a:lnTo>
                    <a:pt x="13165" y="0"/>
                  </a:lnTo>
                  <a:lnTo>
                    <a:pt x="12539" y="0"/>
                  </a:lnTo>
                  <a:lnTo>
                    <a:pt x="11933" y="41"/>
                  </a:lnTo>
                  <a:lnTo>
                    <a:pt x="11327" y="81"/>
                  </a:lnTo>
                  <a:lnTo>
                    <a:pt x="10742" y="121"/>
                  </a:lnTo>
                  <a:lnTo>
                    <a:pt x="10156" y="182"/>
                  </a:lnTo>
                  <a:lnTo>
                    <a:pt x="9571" y="263"/>
                  </a:lnTo>
                  <a:lnTo>
                    <a:pt x="8985" y="343"/>
                  </a:lnTo>
                  <a:lnTo>
                    <a:pt x="8420" y="444"/>
                  </a:lnTo>
                  <a:lnTo>
                    <a:pt x="7855" y="565"/>
                  </a:lnTo>
                  <a:lnTo>
                    <a:pt x="7310" y="687"/>
                  </a:lnTo>
                  <a:lnTo>
                    <a:pt x="6765" y="828"/>
                  </a:lnTo>
                  <a:lnTo>
                    <a:pt x="6219" y="989"/>
                  </a:lnTo>
                  <a:lnTo>
                    <a:pt x="5694" y="1151"/>
                  </a:lnTo>
                  <a:lnTo>
                    <a:pt x="5170" y="1333"/>
                  </a:lnTo>
                  <a:lnTo>
                    <a:pt x="5170" y="1333"/>
                  </a:lnTo>
                  <a:lnTo>
                    <a:pt x="4463" y="1595"/>
                  </a:lnTo>
                  <a:lnTo>
                    <a:pt x="3797" y="1878"/>
                  </a:lnTo>
                  <a:lnTo>
                    <a:pt x="3171" y="2201"/>
                  </a:lnTo>
                  <a:lnTo>
                    <a:pt x="2565" y="2524"/>
                  </a:lnTo>
                  <a:lnTo>
                    <a:pt x="1980" y="2867"/>
                  </a:lnTo>
                  <a:lnTo>
                    <a:pt x="1434" y="3230"/>
                  </a:lnTo>
                  <a:lnTo>
                    <a:pt x="909" y="3614"/>
                  </a:lnTo>
                  <a:lnTo>
                    <a:pt x="405" y="3998"/>
                  </a:lnTo>
                  <a:lnTo>
                    <a:pt x="1" y="4361"/>
                  </a:lnTo>
                  <a:lnTo>
                    <a:pt x="1" y="4361"/>
                  </a:lnTo>
                  <a:lnTo>
                    <a:pt x="506" y="3937"/>
                  </a:lnTo>
                  <a:lnTo>
                    <a:pt x="1051" y="3533"/>
                  </a:lnTo>
                  <a:lnTo>
                    <a:pt x="1616" y="3150"/>
                  </a:lnTo>
                  <a:lnTo>
                    <a:pt x="2222" y="2766"/>
                  </a:lnTo>
                  <a:lnTo>
                    <a:pt x="2868" y="2423"/>
                  </a:lnTo>
                  <a:lnTo>
                    <a:pt x="3534" y="2100"/>
                  </a:lnTo>
                  <a:lnTo>
                    <a:pt x="4221" y="1797"/>
                  </a:lnTo>
                  <a:lnTo>
                    <a:pt x="4947" y="1514"/>
                  </a:lnTo>
                  <a:lnTo>
                    <a:pt x="4947" y="1514"/>
                  </a:lnTo>
                  <a:lnTo>
                    <a:pt x="5472" y="1353"/>
                  </a:lnTo>
                  <a:lnTo>
                    <a:pt x="6017" y="1171"/>
                  </a:lnTo>
                  <a:lnTo>
                    <a:pt x="6542" y="1030"/>
                  </a:lnTo>
                  <a:lnTo>
                    <a:pt x="7108" y="888"/>
                  </a:lnTo>
                  <a:lnTo>
                    <a:pt x="7653" y="747"/>
                  </a:lnTo>
                  <a:lnTo>
                    <a:pt x="8218" y="646"/>
                  </a:lnTo>
                  <a:lnTo>
                    <a:pt x="8804" y="545"/>
                  </a:lnTo>
                  <a:lnTo>
                    <a:pt x="9369" y="444"/>
                  </a:lnTo>
                  <a:lnTo>
                    <a:pt x="9955" y="364"/>
                  </a:lnTo>
                  <a:lnTo>
                    <a:pt x="10560" y="303"/>
                  </a:lnTo>
                  <a:lnTo>
                    <a:pt x="11146" y="263"/>
                  </a:lnTo>
                  <a:lnTo>
                    <a:pt x="11751" y="222"/>
                  </a:lnTo>
                  <a:lnTo>
                    <a:pt x="12357" y="202"/>
                  </a:lnTo>
                  <a:lnTo>
                    <a:pt x="12983" y="182"/>
                  </a:lnTo>
                  <a:lnTo>
                    <a:pt x="14235" y="182"/>
                  </a:lnTo>
                  <a:lnTo>
                    <a:pt x="15487" y="242"/>
                  </a:lnTo>
                  <a:lnTo>
                    <a:pt x="16758" y="343"/>
                  </a:lnTo>
                  <a:lnTo>
                    <a:pt x="18051" y="505"/>
                  </a:lnTo>
                  <a:lnTo>
                    <a:pt x="19343" y="707"/>
                  </a:lnTo>
                  <a:lnTo>
                    <a:pt x="20655" y="949"/>
                  </a:lnTo>
                  <a:lnTo>
                    <a:pt x="21967" y="1232"/>
                  </a:lnTo>
                  <a:lnTo>
                    <a:pt x="23280" y="1555"/>
                  </a:lnTo>
                  <a:lnTo>
                    <a:pt x="24592" y="1938"/>
                  </a:lnTo>
                  <a:lnTo>
                    <a:pt x="25904" y="2342"/>
                  </a:lnTo>
                  <a:lnTo>
                    <a:pt x="27217" y="2807"/>
                  </a:lnTo>
                  <a:lnTo>
                    <a:pt x="28509" y="3291"/>
                  </a:lnTo>
                  <a:lnTo>
                    <a:pt x="29801" y="3836"/>
                  </a:lnTo>
                  <a:lnTo>
                    <a:pt x="31073" y="4422"/>
                  </a:lnTo>
                  <a:lnTo>
                    <a:pt x="32325" y="5027"/>
                  </a:lnTo>
                  <a:lnTo>
                    <a:pt x="33577" y="5694"/>
                  </a:lnTo>
                  <a:lnTo>
                    <a:pt x="34808" y="6380"/>
                  </a:lnTo>
                  <a:lnTo>
                    <a:pt x="36020" y="7107"/>
                  </a:lnTo>
                  <a:lnTo>
                    <a:pt x="37191" y="7874"/>
                  </a:lnTo>
                  <a:lnTo>
                    <a:pt x="38341" y="8662"/>
                  </a:lnTo>
                  <a:lnTo>
                    <a:pt x="39472" y="9489"/>
                  </a:lnTo>
                  <a:lnTo>
                    <a:pt x="40562" y="10357"/>
                  </a:lnTo>
                  <a:lnTo>
                    <a:pt x="41612" y="11266"/>
                  </a:lnTo>
                  <a:lnTo>
                    <a:pt x="42137" y="11710"/>
                  </a:lnTo>
                  <a:lnTo>
                    <a:pt x="42642" y="12195"/>
                  </a:lnTo>
                  <a:lnTo>
                    <a:pt x="43147" y="12659"/>
                  </a:lnTo>
                  <a:lnTo>
                    <a:pt x="43631" y="13144"/>
                  </a:lnTo>
                  <a:lnTo>
                    <a:pt x="43631" y="13144"/>
                  </a:lnTo>
                  <a:lnTo>
                    <a:pt x="44095" y="13628"/>
                  </a:lnTo>
                  <a:lnTo>
                    <a:pt x="44540" y="14113"/>
                  </a:lnTo>
                  <a:lnTo>
                    <a:pt x="44964" y="14577"/>
                  </a:lnTo>
                  <a:lnTo>
                    <a:pt x="45388" y="15062"/>
                  </a:lnTo>
                  <a:lnTo>
                    <a:pt x="45791" y="15546"/>
                  </a:lnTo>
                  <a:lnTo>
                    <a:pt x="46175" y="16031"/>
                  </a:lnTo>
                  <a:lnTo>
                    <a:pt x="46538" y="16515"/>
                  </a:lnTo>
                  <a:lnTo>
                    <a:pt x="46902" y="17000"/>
                  </a:lnTo>
                  <a:lnTo>
                    <a:pt x="47245" y="17485"/>
                  </a:lnTo>
                  <a:lnTo>
                    <a:pt x="47568" y="17969"/>
                  </a:lnTo>
                  <a:lnTo>
                    <a:pt x="47871" y="18454"/>
                  </a:lnTo>
                  <a:lnTo>
                    <a:pt x="48174" y="18938"/>
                  </a:lnTo>
                  <a:lnTo>
                    <a:pt x="48456" y="19423"/>
                  </a:lnTo>
                  <a:lnTo>
                    <a:pt x="48719" y="19907"/>
                  </a:lnTo>
                  <a:lnTo>
                    <a:pt x="48961" y="20392"/>
                  </a:lnTo>
                  <a:lnTo>
                    <a:pt x="49203" y="20856"/>
                  </a:lnTo>
                  <a:lnTo>
                    <a:pt x="49426" y="21341"/>
                  </a:lnTo>
                  <a:lnTo>
                    <a:pt x="49627" y="21825"/>
                  </a:lnTo>
                  <a:lnTo>
                    <a:pt x="49809" y="22290"/>
                  </a:lnTo>
                  <a:lnTo>
                    <a:pt x="49991" y="22774"/>
                  </a:lnTo>
                  <a:lnTo>
                    <a:pt x="50152" y="23239"/>
                  </a:lnTo>
                  <a:lnTo>
                    <a:pt x="50294" y="23703"/>
                  </a:lnTo>
                  <a:lnTo>
                    <a:pt x="50415" y="24188"/>
                  </a:lnTo>
                  <a:lnTo>
                    <a:pt x="50536" y="24652"/>
                  </a:lnTo>
                  <a:lnTo>
                    <a:pt x="50637" y="25116"/>
                  </a:lnTo>
                  <a:lnTo>
                    <a:pt x="50718" y="25560"/>
                  </a:lnTo>
                  <a:lnTo>
                    <a:pt x="50798" y="26025"/>
                  </a:lnTo>
                  <a:lnTo>
                    <a:pt x="50839" y="26469"/>
                  </a:lnTo>
                  <a:lnTo>
                    <a:pt x="50879" y="26933"/>
                  </a:lnTo>
                  <a:lnTo>
                    <a:pt x="50920" y="27378"/>
                  </a:lnTo>
                  <a:lnTo>
                    <a:pt x="50920" y="27822"/>
                  </a:lnTo>
                  <a:lnTo>
                    <a:pt x="50920" y="282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extrusionOk="0">
                  <a:moveTo>
                    <a:pt x="15990" y="1"/>
                  </a:move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1907350" y="383975"/>
              <a:ext cx="1368375" cy="799550"/>
            </a:xfrm>
            <a:custGeom>
              <a:avLst/>
              <a:gdLst/>
              <a:ahLst/>
              <a:cxnLst/>
              <a:rect l="l" t="t" r="r" b="b"/>
              <a:pathLst>
                <a:path w="54735" h="31982" fill="none" extrusionOk="0">
                  <a:moveTo>
                    <a:pt x="54331" y="31982"/>
                  </a:moveTo>
                  <a:lnTo>
                    <a:pt x="54452" y="31477"/>
                  </a:lnTo>
                  <a:lnTo>
                    <a:pt x="54452" y="31477"/>
                  </a:lnTo>
                  <a:lnTo>
                    <a:pt x="54533" y="30972"/>
                  </a:lnTo>
                  <a:lnTo>
                    <a:pt x="54613" y="30467"/>
                  </a:lnTo>
                  <a:lnTo>
                    <a:pt x="54674" y="29942"/>
                  </a:lnTo>
                  <a:lnTo>
                    <a:pt x="54714" y="29438"/>
                  </a:lnTo>
                  <a:lnTo>
                    <a:pt x="54735" y="28892"/>
                  </a:lnTo>
                  <a:lnTo>
                    <a:pt x="54714" y="28368"/>
                  </a:lnTo>
                  <a:lnTo>
                    <a:pt x="54694" y="27822"/>
                  </a:lnTo>
                  <a:lnTo>
                    <a:pt x="54654" y="27297"/>
                  </a:lnTo>
                  <a:lnTo>
                    <a:pt x="54573" y="26732"/>
                  </a:lnTo>
                  <a:lnTo>
                    <a:pt x="54492" y="26187"/>
                  </a:lnTo>
                  <a:lnTo>
                    <a:pt x="54371" y="25622"/>
                  </a:lnTo>
                  <a:lnTo>
                    <a:pt x="54250" y="25077"/>
                  </a:lnTo>
                  <a:lnTo>
                    <a:pt x="54089" y="24511"/>
                  </a:lnTo>
                  <a:lnTo>
                    <a:pt x="53927" y="23926"/>
                  </a:lnTo>
                  <a:lnTo>
                    <a:pt x="53725" y="23360"/>
                  </a:lnTo>
                  <a:lnTo>
                    <a:pt x="53503" y="22795"/>
                  </a:lnTo>
                  <a:lnTo>
                    <a:pt x="53281" y="22210"/>
                  </a:lnTo>
                  <a:lnTo>
                    <a:pt x="53018" y="21624"/>
                  </a:lnTo>
                  <a:lnTo>
                    <a:pt x="52736" y="21059"/>
                  </a:lnTo>
                  <a:lnTo>
                    <a:pt x="52433" y="20473"/>
                  </a:lnTo>
                  <a:lnTo>
                    <a:pt x="52110" y="19888"/>
                  </a:lnTo>
                  <a:lnTo>
                    <a:pt x="51767" y="19302"/>
                  </a:lnTo>
                  <a:lnTo>
                    <a:pt x="51403" y="18717"/>
                  </a:lnTo>
                  <a:lnTo>
                    <a:pt x="51020" y="18131"/>
                  </a:lnTo>
                  <a:lnTo>
                    <a:pt x="50616" y="17546"/>
                  </a:lnTo>
                  <a:lnTo>
                    <a:pt x="50172" y="16960"/>
                  </a:lnTo>
                  <a:lnTo>
                    <a:pt x="49728" y="16375"/>
                  </a:lnTo>
                  <a:lnTo>
                    <a:pt x="49263" y="15789"/>
                  </a:lnTo>
                  <a:lnTo>
                    <a:pt x="48758" y="15204"/>
                  </a:lnTo>
                  <a:lnTo>
                    <a:pt x="48254" y="14618"/>
                  </a:lnTo>
                  <a:lnTo>
                    <a:pt x="47709" y="14053"/>
                  </a:lnTo>
                  <a:lnTo>
                    <a:pt x="47163" y="13467"/>
                  </a:lnTo>
                  <a:lnTo>
                    <a:pt x="47163" y="13467"/>
                  </a:lnTo>
                  <a:lnTo>
                    <a:pt x="46659" y="12963"/>
                  </a:lnTo>
                  <a:lnTo>
                    <a:pt x="46134" y="12478"/>
                  </a:lnTo>
                  <a:lnTo>
                    <a:pt x="45609" y="11994"/>
                  </a:lnTo>
                  <a:lnTo>
                    <a:pt x="45084" y="11509"/>
                  </a:lnTo>
                  <a:lnTo>
                    <a:pt x="44539" y="11045"/>
                  </a:lnTo>
                  <a:lnTo>
                    <a:pt x="43973" y="10580"/>
                  </a:lnTo>
                  <a:lnTo>
                    <a:pt x="42843" y="9672"/>
                  </a:lnTo>
                  <a:lnTo>
                    <a:pt x="41672" y="8824"/>
                  </a:lnTo>
                  <a:lnTo>
                    <a:pt x="40481" y="7996"/>
                  </a:lnTo>
                  <a:lnTo>
                    <a:pt x="39249" y="7188"/>
                  </a:lnTo>
                  <a:lnTo>
                    <a:pt x="37997" y="6441"/>
                  </a:lnTo>
                  <a:lnTo>
                    <a:pt x="36725" y="5735"/>
                  </a:lnTo>
                  <a:lnTo>
                    <a:pt x="35433" y="5048"/>
                  </a:lnTo>
                  <a:lnTo>
                    <a:pt x="34121" y="4402"/>
                  </a:lnTo>
                  <a:lnTo>
                    <a:pt x="32808" y="3817"/>
                  </a:lnTo>
                  <a:lnTo>
                    <a:pt x="31456" y="3251"/>
                  </a:lnTo>
                  <a:lnTo>
                    <a:pt x="30123" y="2726"/>
                  </a:lnTo>
                  <a:lnTo>
                    <a:pt x="28771" y="2262"/>
                  </a:lnTo>
                  <a:lnTo>
                    <a:pt x="27398" y="1838"/>
                  </a:lnTo>
                  <a:lnTo>
                    <a:pt x="26045" y="1434"/>
                  </a:lnTo>
                  <a:lnTo>
                    <a:pt x="24672" y="1091"/>
                  </a:lnTo>
                  <a:lnTo>
                    <a:pt x="23319" y="808"/>
                  </a:lnTo>
                  <a:lnTo>
                    <a:pt x="21967" y="546"/>
                  </a:lnTo>
                  <a:lnTo>
                    <a:pt x="20614" y="344"/>
                  </a:lnTo>
                  <a:lnTo>
                    <a:pt x="19281" y="183"/>
                  </a:lnTo>
                  <a:lnTo>
                    <a:pt x="17949" y="82"/>
                  </a:lnTo>
                  <a:lnTo>
                    <a:pt x="17303" y="41"/>
                  </a:lnTo>
                  <a:lnTo>
                    <a:pt x="16636" y="21"/>
                  </a:lnTo>
                  <a:lnTo>
                    <a:pt x="15990" y="1"/>
                  </a:lnTo>
                  <a:lnTo>
                    <a:pt x="15344" y="21"/>
                  </a:lnTo>
                  <a:lnTo>
                    <a:pt x="14718" y="21"/>
                  </a:lnTo>
                  <a:lnTo>
                    <a:pt x="14072" y="61"/>
                  </a:lnTo>
                  <a:lnTo>
                    <a:pt x="13446" y="102"/>
                  </a:lnTo>
                  <a:lnTo>
                    <a:pt x="12841" y="142"/>
                  </a:lnTo>
                  <a:lnTo>
                    <a:pt x="12215" y="203"/>
                  </a:lnTo>
                  <a:lnTo>
                    <a:pt x="11609" y="284"/>
                  </a:lnTo>
                  <a:lnTo>
                    <a:pt x="11004" y="384"/>
                  </a:lnTo>
                  <a:lnTo>
                    <a:pt x="10418" y="485"/>
                  </a:lnTo>
                  <a:lnTo>
                    <a:pt x="9833" y="607"/>
                  </a:lnTo>
                  <a:lnTo>
                    <a:pt x="9247" y="748"/>
                  </a:lnTo>
                  <a:lnTo>
                    <a:pt x="8682" y="889"/>
                  </a:lnTo>
                  <a:lnTo>
                    <a:pt x="8116" y="1051"/>
                  </a:lnTo>
                  <a:lnTo>
                    <a:pt x="7571" y="1212"/>
                  </a:lnTo>
                  <a:lnTo>
                    <a:pt x="7026" y="1414"/>
                  </a:lnTo>
                  <a:lnTo>
                    <a:pt x="7026" y="1414"/>
                  </a:lnTo>
                  <a:lnTo>
                    <a:pt x="6481" y="1616"/>
                  </a:lnTo>
                  <a:lnTo>
                    <a:pt x="5956" y="1838"/>
                  </a:lnTo>
                  <a:lnTo>
                    <a:pt x="5431" y="2060"/>
                  </a:lnTo>
                  <a:lnTo>
                    <a:pt x="4947" y="2302"/>
                  </a:lnTo>
                  <a:lnTo>
                    <a:pt x="4462" y="2545"/>
                  </a:lnTo>
                  <a:lnTo>
                    <a:pt x="4018" y="2807"/>
                  </a:lnTo>
                  <a:lnTo>
                    <a:pt x="3574" y="3090"/>
                  </a:lnTo>
                  <a:lnTo>
                    <a:pt x="3129" y="3373"/>
                  </a:lnTo>
                  <a:lnTo>
                    <a:pt x="2726" y="3675"/>
                  </a:lnTo>
                  <a:lnTo>
                    <a:pt x="2342" y="3978"/>
                  </a:lnTo>
                  <a:lnTo>
                    <a:pt x="1958" y="4281"/>
                  </a:lnTo>
                  <a:lnTo>
                    <a:pt x="1595" y="4604"/>
                  </a:lnTo>
                  <a:lnTo>
                    <a:pt x="1252" y="4947"/>
                  </a:lnTo>
                  <a:lnTo>
                    <a:pt x="929" y="5291"/>
                  </a:lnTo>
                  <a:lnTo>
                    <a:pt x="626" y="5634"/>
                  </a:lnTo>
                  <a:lnTo>
                    <a:pt x="323" y="5997"/>
                  </a:lnTo>
                  <a:lnTo>
                    <a:pt x="0" y="6421"/>
                  </a:lnTo>
                  <a:lnTo>
                    <a:pt x="0" y="6421"/>
                  </a:lnTo>
                  <a:lnTo>
                    <a:pt x="303" y="6038"/>
                  </a:lnTo>
                  <a:lnTo>
                    <a:pt x="606" y="5674"/>
                  </a:lnTo>
                  <a:lnTo>
                    <a:pt x="949" y="5311"/>
                  </a:lnTo>
                  <a:lnTo>
                    <a:pt x="1292" y="4968"/>
                  </a:lnTo>
                  <a:lnTo>
                    <a:pt x="1656" y="4645"/>
                  </a:lnTo>
                  <a:lnTo>
                    <a:pt x="2039" y="4301"/>
                  </a:lnTo>
                  <a:lnTo>
                    <a:pt x="2443" y="3998"/>
                  </a:lnTo>
                  <a:lnTo>
                    <a:pt x="2867" y="3696"/>
                  </a:lnTo>
                  <a:lnTo>
                    <a:pt x="3291" y="3393"/>
                  </a:lnTo>
                  <a:lnTo>
                    <a:pt x="3755" y="3110"/>
                  </a:lnTo>
                  <a:lnTo>
                    <a:pt x="4220" y="2827"/>
                  </a:lnTo>
                  <a:lnTo>
                    <a:pt x="4704" y="2565"/>
                  </a:lnTo>
                  <a:lnTo>
                    <a:pt x="5209" y="2323"/>
                  </a:lnTo>
                  <a:lnTo>
                    <a:pt x="5734" y="2080"/>
                  </a:lnTo>
                  <a:lnTo>
                    <a:pt x="6279" y="1858"/>
                  </a:lnTo>
                  <a:lnTo>
                    <a:pt x="6844" y="1656"/>
                  </a:lnTo>
                  <a:lnTo>
                    <a:pt x="6844" y="1656"/>
                  </a:lnTo>
                  <a:lnTo>
                    <a:pt x="7390" y="1475"/>
                  </a:lnTo>
                  <a:lnTo>
                    <a:pt x="7935" y="1293"/>
                  </a:lnTo>
                  <a:lnTo>
                    <a:pt x="8500" y="1131"/>
                  </a:lnTo>
                  <a:lnTo>
                    <a:pt x="9065" y="990"/>
                  </a:lnTo>
                  <a:lnTo>
                    <a:pt x="9651" y="849"/>
                  </a:lnTo>
                  <a:lnTo>
                    <a:pt x="10236" y="728"/>
                  </a:lnTo>
                  <a:lnTo>
                    <a:pt x="10842" y="627"/>
                  </a:lnTo>
                  <a:lnTo>
                    <a:pt x="11448" y="526"/>
                  </a:lnTo>
                  <a:lnTo>
                    <a:pt x="12053" y="465"/>
                  </a:lnTo>
                  <a:lnTo>
                    <a:pt x="12659" y="384"/>
                  </a:lnTo>
                  <a:lnTo>
                    <a:pt x="13285" y="344"/>
                  </a:lnTo>
                  <a:lnTo>
                    <a:pt x="13911" y="304"/>
                  </a:lnTo>
                  <a:lnTo>
                    <a:pt x="14557" y="263"/>
                  </a:lnTo>
                  <a:lnTo>
                    <a:pt x="15183" y="263"/>
                  </a:lnTo>
                  <a:lnTo>
                    <a:pt x="15829" y="263"/>
                  </a:lnTo>
                  <a:lnTo>
                    <a:pt x="16475" y="263"/>
                  </a:lnTo>
                  <a:lnTo>
                    <a:pt x="17141" y="284"/>
                  </a:lnTo>
                  <a:lnTo>
                    <a:pt x="17787" y="324"/>
                  </a:lnTo>
                  <a:lnTo>
                    <a:pt x="19120" y="425"/>
                  </a:lnTo>
                  <a:lnTo>
                    <a:pt x="20473" y="586"/>
                  </a:lnTo>
                  <a:lnTo>
                    <a:pt x="21805" y="788"/>
                  </a:lnTo>
                  <a:lnTo>
                    <a:pt x="23178" y="1051"/>
                  </a:lnTo>
                  <a:lnTo>
                    <a:pt x="24531" y="1354"/>
                  </a:lnTo>
                  <a:lnTo>
                    <a:pt x="25904" y="1697"/>
                  </a:lnTo>
                  <a:lnTo>
                    <a:pt x="27276" y="2080"/>
                  </a:lnTo>
                  <a:lnTo>
                    <a:pt x="28629" y="2504"/>
                  </a:lnTo>
                  <a:lnTo>
                    <a:pt x="29982" y="2989"/>
                  </a:lnTo>
                  <a:lnTo>
                    <a:pt x="31335" y="3494"/>
                  </a:lnTo>
                  <a:lnTo>
                    <a:pt x="32687" y="4059"/>
                  </a:lnTo>
                  <a:lnTo>
                    <a:pt x="34000" y="4665"/>
                  </a:lnTo>
                  <a:lnTo>
                    <a:pt x="35312" y="5311"/>
                  </a:lnTo>
                  <a:lnTo>
                    <a:pt x="36624" y="5977"/>
                  </a:lnTo>
                  <a:lnTo>
                    <a:pt x="37896" y="6704"/>
                  </a:lnTo>
                  <a:lnTo>
                    <a:pt x="39148" y="7451"/>
                  </a:lnTo>
                  <a:lnTo>
                    <a:pt x="40380" y="8258"/>
                  </a:lnTo>
                  <a:lnTo>
                    <a:pt x="41571" y="9086"/>
                  </a:lnTo>
                  <a:lnTo>
                    <a:pt x="42742" y="9954"/>
                  </a:lnTo>
                  <a:lnTo>
                    <a:pt x="43872" y="10843"/>
                  </a:lnTo>
                  <a:lnTo>
                    <a:pt x="44438" y="11307"/>
                  </a:lnTo>
                  <a:lnTo>
                    <a:pt x="44983" y="11772"/>
                  </a:lnTo>
                  <a:lnTo>
                    <a:pt x="45508" y="12256"/>
                  </a:lnTo>
                  <a:lnTo>
                    <a:pt x="46033" y="12741"/>
                  </a:lnTo>
                  <a:lnTo>
                    <a:pt x="46558" y="13245"/>
                  </a:lnTo>
                  <a:lnTo>
                    <a:pt x="47062" y="13750"/>
                  </a:lnTo>
                  <a:lnTo>
                    <a:pt x="47062" y="13750"/>
                  </a:lnTo>
                  <a:lnTo>
                    <a:pt x="47628" y="14336"/>
                  </a:lnTo>
                  <a:lnTo>
                    <a:pt x="48173" y="14921"/>
                  </a:lnTo>
                  <a:lnTo>
                    <a:pt x="48698" y="15507"/>
                  </a:lnTo>
                  <a:lnTo>
                    <a:pt x="49203" y="16092"/>
                  </a:lnTo>
                  <a:lnTo>
                    <a:pt x="49667" y="16698"/>
                  </a:lnTo>
                  <a:lnTo>
                    <a:pt x="50131" y="17283"/>
                  </a:lnTo>
                  <a:lnTo>
                    <a:pt x="50555" y="17869"/>
                  </a:lnTo>
                  <a:lnTo>
                    <a:pt x="50979" y="18475"/>
                  </a:lnTo>
                  <a:lnTo>
                    <a:pt x="51363" y="19060"/>
                  </a:lnTo>
                  <a:lnTo>
                    <a:pt x="51726" y="19666"/>
                  </a:lnTo>
                  <a:lnTo>
                    <a:pt x="52070" y="20251"/>
                  </a:lnTo>
                  <a:lnTo>
                    <a:pt x="52393" y="20837"/>
                  </a:lnTo>
                  <a:lnTo>
                    <a:pt x="52695" y="21442"/>
                  </a:lnTo>
                  <a:lnTo>
                    <a:pt x="52978" y="22028"/>
                  </a:lnTo>
                  <a:lnTo>
                    <a:pt x="53241" y="22613"/>
                  </a:lnTo>
                  <a:lnTo>
                    <a:pt x="53483" y="23199"/>
                  </a:lnTo>
                  <a:lnTo>
                    <a:pt x="53685" y="23784"/>
                  </a:lnTo>
                  <a:lnTo>
                    <a:pt x="53887" y="24350"/>
                  </a:lnTo>
                  <a:lnTo>
                    <a:pt x="54048" y="24935"/>
                  </a:lnTo>
                  <a:lnTo>
                    <a:pt x="54210" y="25501"/>
                  </a:lnTo>
                  <a:lnTo>
                    <a:pt x="54331" y="26066"/>
                  </a:lnTo>
                  <a:lnTo>
                    <a:pt x="54452" y="26631"/>
                  </a:lnTo>
                  <a:lnTo>
                    <a:pt x="54533" y="27197"/>
                  </a:lnTo>
                  <a:lnTo>
                    <a:pt x="54593" y="27762"/>
                  </a:lnTo>
                  <a:lnTo>
                    <a:pt x="54634" y="28307"/>
                  </a:lnTo>
                  <a:lnTo>
                    <a:pt x="54654" y="28852"/>
                  </a:lnTo>
                  <a:lnTo>
                    <a:pt x="54654" y="29377"/>
                  </a:lnTo>
                  <a:lnTo>
                    <a:pt x="54634" y="29922"/>
                  </a:lnTo>
                  <a:lnTo>
                    <a:pt x="54593" y="30447"/>
                  </a:lnTo>
                  <a:lnTo>
                    <a:pt x="54513" y="30952"/>
                  </a:lnTo>
                  <a:lnTo>
                    <a:pt x="54432" y="31477"/>
                  </a:lnTo>
                  <a:lnTo>
                    <a:pt x="54331" y="319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extrusionOk="0">
                  <a:moveTo>
                    <a:pt x="16718" y="1"/>
                  </a:move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1826575" y="465750"/>
              <a:ext cx="1417850" cy="866675"/>
            </a:xfrm>
            <a:custGeom>
              <a:avLst/>
              <a:gdLst/>
              <a:ahLst/>
              <a:cxnLst/>
              <a:rect l="l" t="t" r="r" b="b"/>
              <a:pathLst>
                <a:path w="56714" h="34667" fill="none" extrusionOk="0">
                  <a:moveTo>
                    <a:pt x="55462" y="34667"/>
                  </a:moveTo>
                  <a:lnTo>
                    <a:pt x="55684" y="34182"/>
                  </a:lnTo>
                  <a:lnTo>
                    <a:pt x="55684" y="34182"/>
                  </a:lnTo>
                  <a:lnTo>
                    <a:pt x="55926" y="33637"/>
                  </a:lnTo>
                  <a:lnTo>
                    <a:pt x="56108" y="33092"/>
                  </a:lnTo>
                  <a:lnTo>
                    <a:pt x="56290" y="32526"/>
                  </a:lnTo>
                  <a:lnTo>
                    <a:pt x="56431" y="31961"/>
                  </a:lnTo>
                  <a:lnTo>
                    <a:pt x="56532" y="31376"/>
                  </a:lnTo>
                  <a:lnTo>
                    <a:pt x="56633" y="30790"/>
                  </a:lnTo>
                  <a:lnTo>
                    <a:pt x="56673" y="30184"/>
                  </a:lnTo>
                  <a:lnTo>
                    <a:pt x="56714" y="29579"/>
                  </a:lnTo>
                  <a:lnTo>
                    <a:pt x="56714" y="28953"/>
                  </a:lnTo>
                  <a:lnTo>
                    <a:pt x="56694" y="28347"/>
                  </a:lnTo>
                  <a:lnTo>
                    <a:pt x="56633" y="27701"/>
                  </a:lnTo>
                  <a:lnTo>
                    <a:pt x="56552" y="27075"/>
                  </a:lnTo>
                  <a:lnTo>
                    <a:pt x="56451" y="26429"/>
                  </a:lnTo>
                  <a:lnTo>
                    <a:pt x="56310" y="25783"/>
                  </a:lnTo>
                  <a:lnTo>
                    <a:pt x="56149" y="25117"/>
                  </a:lnTo>
                  <a:lnTo>
                    <a:pt x="55947" y="24471"/>
                  </a:lnTo>
                  <a:lnTo>
                    <a:pt x="55725" y="23804"/>
                  </a:lnTo>
                  <a:lnTo>
                    <a:pt x="55482" y="23138"/>
                  </a:lnTo>
                  <a:lnTo>
                    <a:pt x="55200" y="22472"/>
                  </a:lnTo>
                  <a:lnTo>
                    <a:pt x="54897" y="21785"/>
                  </a:lnTo>
                  <a:lnTo>
                    <a:pt x="54574" y="21119"/>
                  </a:lnTo>
                  <a:lnTo>
                    <a:pt x="54210" y="20433"/>
                  </a:lnTo>
                  <a:lnTo>
                    <a:pt x="53807" y="19766"/>
                  </a:lnTo>
                  <a:lnTo>
                    <a:pt x="53403" y="19080"/>
                  </a:lnTo>
                  <a:lnTo>
                    <a:pt x="52938" y="18394"/>
                  </a:lnTo>
                  <a:lnTo>
                    <a:pt x="52474" y="17727"/>
                  </a:lnTo>
                  <a:lnTo>
                    <a:pt x="51969" y="17041"/>
                  </a:lnTo>
                  <a:lnTo>
                    <a:pt x="51444" y="16354"/>
                  </a:lnTo>
                  <a:lnTo>
                    <a:pt x="50879" y="15688"/>
                  </a:lnTo>
                  <a:lnTo>
                    <a:pt x="50293" y="15002"/>
                  </a:lnTo>
                  <a:lnTo>
                    <a:pt x="49668" y="14335"/>
                  </a:lnTo>
                  <a:lnTo>
                    <a:pt x="49022" y="13669"/>
                  </a:lnTo>
                  <a:lnTo>
                    <a:pt x="49022" y="13669"/>
                  </a:lnTo>
                  <a:lnTo>
                    <a:pt x="48517" y="13164"/>
                  </a:lnTo>
                  <a:lnTo>
                    <a:pt x="47992" y="12660"/>
                  </a:lnTo>
                  <a:lnTo>
                    <a:pt x="47447" y="12155"/>
                  </a:lnTo>
                  <a:lnTo>
                    <a:pt x="46922" y="11670"/>
                  </a:lnTo>
                  <a:lnTo>
                    <a:pt x="46356" y="11186"/>
                  </a:lnTo>
                  <a:lnTo>
                    <a:pt x="45791" y="10721"/>
                  </a:lnTo>
                  <a:lnTo>
                    <a:pt x="45226" y="10257"/>
                  </a:lnTo>
                  <a:lnTo>
                    <a:pt x="44640" y="9813"/>
                  </a:lnTo>
                  <a:lnTo>
                    <a:pt x="43469" y="8945"/>
                  </a:lnTo>
                  <a:lnTo>
                    <a:pt x="42238" y="8097"/>
                  </a:lnTo>
                  <a:lnTo>
                    <a:pt x="41006" y="7289"/>
                  </a:lnTo>
                  <a:lnTo>
                    <a:pt x="39734" y="6522"/>
                  </a:lnTo>
                  <a:lnTo>
                    <a:pt x="38442" y="5795"/>
                  </a:lnTo>
                  <a:lnTo>
                    <a:pt x="37130" y="5109"/>
                  </a:lnTo>
                  <a:lnTo>
                    <a:pt x="35797" y="4463"/>
                  </a:lnTo>
                  <a:lnTo>
                    <a:pt x="34444" y="3857"/>
                  </a:lnTo>
                  <a:lnTo>
                    <a:pt x="33092" y="3292"/>
                  </a:lnTo>
                  <a:lnTo>
                    <a:pt x="31719" y="2767"/>
                  </a:lnTo>
                  <a:lnTo>
                    <a:pt x="30346" y="2282"/>
                  </a:lnTo>
                  <a:lnTo>
                    <a:pt x="28973" y="1838"/>
                  </a:lnTo>
                  <a:lnTo>
                    <a:pt x="27580" y="1454"/>
                  </a:lnTo>
                  <a:lnTo>
                    <a:pt x="26207" y="1091"/>
                  </a:lnTo>
                  <a:lnTo>
                    <a:pt x="24814" y="808"/>
                  </a:lnTo>
                  <a:lnTo>
                    <a:pt x="23441" y="546"/>
                  </a:lnTo>
                  <a:lnTo>
                    <a:pt x="22068" y="344"/>
                  </a:lnTo>
                  <a:lnTo>
                    <a:pt x="20715" y="182"/>
                  </a:lnTo>
                  <a:lnTo>
                    <a:pt x="19363" y="61"/>
                  </a:lnTo>
                  <a:lnTo>
                    <a:pt x="18696" y="21"/>
                  </a:lnTo>
                  <a:lnTo>
                    <a:pt x="18030" y="1"/>
                  </a:lnTo>
                  <a:lnTo>
                    <a:pt x="17384" y="1"/>
                  </a:lnTo>
                  <a:lnTo>
                    <a:pt x="16718" y="1"/>
                  </a:lnTo>
                  <a:lnTo>
                    <a:pt x="16072" y="21"/>
                  </a:lnTo>
                  <a:lnTo>
                    <a:pt x="15446" y="41"/>
                  </a:lnTo>
                  <a:lnTo>
                    <a:pt x="14800" y="81"/>
                  </a:lnTo>
                  <a:lnTo>
                    <a:pt x="14174" y="142"/>
                  </a:lnTo>
                  <a:lnTo>
                    <a:pt x="13548" y="203"/>
                  </a:lnTo>
                  <a:lnTo>
                    <a:pt x="12922" y="283"/>
                  </a:lnTo>
                  <a:lnTo>
                    <a:pt x="12316" y="364"/>
                  </a:lnTo>
                  <a:lnTo>
                    <a:pt x="11711" y="485"/>
                  </a:lnTo>
                  <a:lnTo>
                    <a:pt x="11125" y="606"/>
                  </a:lnTo>
                  <a:lnTo>
                    <a:pt x="10520" y="727"/>
                  </a:lnTo>
                  <a:lnTo>
                    <a:pt x="9954" y="889"/>
                  </a:lnTo>
                  <a:lnTo>
                    <a:pt x="9369" y="1050"/>
                  </a:lnTo>
                  <a:lnTo>
                    <a:pt x="8824" y="1232"/>
                  </a:lnTo>
                  <a:lnTo>
                    <a:pt x="8258" y="1414"/>
                  </a:lnTo>
                  <a:lnTo>
                    <a:pt x="8258" y="1414"/>
                  </a:lnTo>
                  <a:lnTo>
                    <a:pt x="7552" y="1697"/>
                  </a:lnTo>
                  <a:lnTo>
                    <a:pt x="6845" y="1979"/>
                  </a:lnTo>
                  <a:lnTo>
                    <a:pt x="6179" y="2302"/>
                  </a:lnTo>
                  <a:lnTo>
                    <a:pt x="5553" y="2645"/>
                  </a:lnTo>
                  <a:lnTo>
                    <a:pt x="4947" y="3009"/>
                  </a:lnTo>
                  <a:lnTo>
                    <a:pt x="4362" y="3372"/>
                  </a:lnTo>
                  <a:lnTo>
                    <a:pt x="3817" y="3776"/>
                  </a:lnTo>
                  <a:lnTo>
                    <a:pt x="3312" y="4180"/>
                  </a:lnTo>
                  <a:lnTo>
                    <a:pt x="2827" y="4604"/>
                  </a:lnTo>
                  <a:lnTo>
                    <a:pt x="2363" y="5048"/>
                  </a:lnTo>
                  <a:lnTo>
                    <a:pt x="1939" y="5512"/>
                  </a:lnTo>
                  <a:lnTo>
                    <a:pt x="1535" y="5997"/>
                  </a:lnTo>
                  <a:lnTo>
                    <a:pt x="1152" y="6482"/>
                  </a:lnTo>
                  <a:lnTo>
                    <a:pt x="828" y="7006"/>
                  </a:lnTo>
                  <a:lnTo>
                    <a:pt x="505" y="7511"/>
                  </a:lnTo>
                  <a:lnTo>
                    <a:pt x="223" y="8056"/>
                  </a:lnTo>
                  <a:lnTo>
                    <a:pt x="1" y="8541"/>
                  </a:lnTo>
                  <a:lnTo>
                    <a:pt x="1" y="8541"/>
                  </a:lnTo>
                  <a:lnTo>
                    <a:pt x="283" y="7976"/>
                  </a:lnTo>
                  <a:lnTo>
                    <a:pt x="586" y="7451"/>
                  </a:lnTo>
                  <a:lnTo>
                    <a:pt x="929" y="6926"/>
                  </a:lnTo>
                  <a:lnTo>
                    <a:pt x="1293" y="6421"/>
                  </a:lnTo>
                  <a:lnTo>
                    <a:pt x="1697" y="5936"/>
                  </a:lnTo>
                  <a:lnTo>
                    <a:pt x="2121" y="5452"/>
                  </a:lnTo>
                  <a:lnTo>
                    <a:pt x="2585" y="4987"/>
                  </a:lnTo>
                  <a:lnTo>
                    <a:pt x="3090" y="4543"/>
                  </a:lnTo>
                  <a:lnTo>
                    <a:pt x="3594" y="4140"/>
                  </a:lnTo>
                  <a:lnTo>
                    <a:pt x="4160" y="3716"/>
                  </a:lnTo>
                  <a:lnTo>
                    <a:pt x="4745" y="3332"/>
                  </a:lnTo>
                  <a:lnTo>
                    <a:pt x="5351" y="2969"/>
                  </a:lnTo>
                  <a:lnTo>
                    <a:pt x="5997" y="2625"/>
                  </a:lnTo>
                  <a:lnTo>
                    <a:pt x="6684" y="2302"/>
                  </a:lnTo>
                  <a:lnTo>
                    <a:pt x="7390" y="1999"/>
                  </a:lnTo>
                  <a:lnTo>
                    <a:pt x="8117" y="1717"/>
                  </a:lnTo>
                  <a:lnTo>
                    <a:pt x="8117" y="1717"/>
                  </a:lnTo>
                  <a:lnTo>
                    <a:pt x="8662" y="1535"/>
                  </a:lnTo>
                  <a:lnTo>
                    <a:pt x="9227" y="1353"/>
                  </a:lnTo>
                  <a:lnTo>
                    <a:pt x="9813" y="1192"/>
                  </a:lnTo>
                  <a:lnTo>
                    <a:pt x="10378" y="1030"/>
                  </a:lnTo>
                  <a:lnTo>
                    <a:pt x="10964" y="909"/>
                  </a:lnTo>
                  <a:lnTo>
                    <a:pt x="11569" y="788"/>
                  </a:lnTo>
                  <a:lnTo>
                    <a:pt x="12175" y="667"/>
                  </a:lnTo>
                  <a:lnTo>
                    <a:pt x="12781" y="586"/>
                  </a:lnTo>
                  <a:lnTo>
                    <a:pt x="13407" y="505"/>
                  </a:lnTo>
                  <a:lnTo>
                    <a:pt x="14033" y="445"/>
                  </a:lnTo>
                  <a:lnTo>
                    <a:pt x="14659" y="384"/>
                  </a:lnTo>
                  <a:lnTo>
                    <a:pt x="15284" y="344"/>
                  </a:lnTo>
                  <a:lnTo>
                    <a:pt x="15930" y="324"/>
                  </a:lnTo>
                  <a:lnTo>
                    <a:pt x="16577" y="303"/>
                  </a:lnTo>
                  <a:lnTo>
                    <a:pt x="17243" y="303"/>
                  </a:lnTo>
                  <a:lnTo>
                    <a:pt x="17889" y="303"/>
                  </a:lnTo>
                  <a:lnTo>
                    <a:pt x="18555" y="324"/>
                  </a:lnTo>
                  <a:lnTo>
                    <a:pt x="19221" y="364"/>
                  </a:lnTo>
                  <a:lnTo>
                    <a:pt x="20574" y="485"/>
                  </a:lnTo>
                  <a:lnTo>
                    <a:pt x="21927" y="647"/>
                  </a:lnTo>
                  <a:lnTo>
                    <a:pt x="23300" y="849"/>
                  </a:lnTo>
                  <a:lnTo>
                    <a:pt x="24673" y="1111"/>
                  </a:lnTo>
                  <a:lnTo>
                    <a:pt x="26046" y="1394"/>
                  </a:lnTo>
                  <a:lnTo>
                    <a:pt x="27439" y="1757"/>
                  </a:lnTo>
                  <a:lnTo>
                    <a:pt x="28812" y="2141"/>
                  </a:lnTo>
                  <a:lnTo>
                    <a:pt x="30205" y="2585"/>
                  </a:lnTo>
                  <a:lnTo>
                    <a:pt x="31578" y="3069"/>
                  </a:lnTo>
                  <a:lnTo>
                    <a:pt x="32950" y="3594"/>
                  </a:lnTo>
                  <a:lnTo>
                    <a:pt x="34303" y="4160"/>
                  </a:lnTo>
                  <a:lnTo>
                    <a:pt x="35656" y="4765"/>
                  </a:lnTo>
                  <a:lnTo>
                    <a:pt x="36988" y="5411"/>
                  </a:lnTo>
                  <a:lnTo>
                    <a:pt x="38301" y="6098"/>
                  </a:lnTo>
                  <a:lnTo>
                    <a:pt x="39593" y="6825"/>
                  </a:lnTo>
                  <a:lnTo>
                    <a:pt x="40865" y="7592"/>
                  </a:lnTo>
                  <a:lnTo>
                    <a:pt x="42096" y="8400"/>
                  </a:lnTo>
                  <a:lnTo>
                    <a:pt x="43328" y="9248"/>
                  </a:lnTo>
                  <a:lnTo>
                    <a:pt x="44499" y="10116"/>
                  </a:lnTo>
                  <a:lnTo>
                    <a:pt x="45085" y="10560"/>
                  </a:lnTo>
                  <a:lnTo>
                    <a:pt x="45650" y="11024"/>
                  </a:lnTo>
                  <a:lnTo>
                    <a:pt x="46215" y="11509"/>
                  </a:lnTo>
                  <a:lnTo>
                    <a:pt x="46780" y="11973"/>
                  </a:lnTo>
                  <a:lnTo>
                    <a:pt x="47305" y="12458"/>
                  </a:lnTo>
                  <a:lnTo>
                    <a:pt x="47851" y="12962"/>
                  </a:lnTo>
                  <a:lnTo>
                    <a:pt x="48375" y="13467"/>
                  </a:lnTo>
                  <a:lnTo>
                    <a:pt x="48880" y="13972"/>
                  </a:lnTo>
                  <a:lnTo>
                    <a:pt x="48880" y="13972"/>
                  </a:lnTo>
                  <a:lnTo>
                    <a:pt x="49546" y="14638"/>
                  </a:lnTo>
                  <a:lnTo>
                    <a:pt x="50152" y="15325"/>
                  </a:lnTo>
                  <a:lnTo>
                    <a:pt x="50758" y="16011"/>
                  </a:lnTo>
                  <a:lnTo>
                    <a:pt x="51323" y="16698"/>
                  </a:lnTo>
                  <a:lnTo>
                    <a:pt x="51848" y="17384"/>
                  </a:lnTo>
                  <a:lnTo>
                    <a:pt x="52353" y="18070"/>
                  </a:lnTo>
                  <a:lnTo>
                    <a:pt x="52837" y="18757"/>
                  </a:lnTo>
                  <a:lnTo>
                    <a:pt x="53282" y="19443"/>
                  </a:lnTo>
                  <a:lnTo>
                    <a:pt x="53706" y="20130"/>
                  </a:lnTo>
                  <a:lnTo>
                    <a:pt x="54109" y="20816"/>
                  </a:lnTo>
                  <a:lnTo>
                    <a:pt x="54473" y="21503"/>
                  </a:lnTo>
                  <a:lnTo>
                    <a:pt x="54796" y="22189"/>
                  </a:lnTo>
                  <a:lnTo>
                    <a:pt x="55099" y="22855"/>
                  </a:lnTo>
                  <a:lnTo>
                    <a:pt x="55381" y="23542"/>
                  </a:lnTo>
                  <a:lnTo>
                    <a:pt x="55624" y="24208"/>
                  </a:lnTo>
                  <a:lnTo>
                    <a:pt x="55846" y="24874"/>
                  </a:lnTo>
                  <a:lnTo>
                    <a:pt x="56027" y="25541"/>
                  </a:lnTo>
                  <a:lnTo>
                    <a:pt x="56189" y="26207"/>
                  </a:lnTo>
                  <a:lnTo>
                    <a:pt x="56330" y="26853"/>
                  </a:lnTo>
                  <a:lnTo>
                    <a:pt x="56431" y="27519"/>
                  </a:lnTo>
                  <a:lnTo>
                    <a:pt x="56512" y="28145"/>
                  </a:lnTo>
                  <a:lnTo>
                    <a:pt x="56552" y="28791"/>
                  </a:lnTo>
                  <a:lnTo>
                    <a:pt x="56573" y="29417"/>
                  </a:lnTo>
                  <a:lnTo>
                    <a:pt x="56573" y="30043"/>
                  </a:lnTo>
                  <a:lnTo>
                    <a:pt x="56532" y="30649"/>
                  </a:lnTo>
                  <a:lnTo>
                    <a:pt x="56472" y="31254"/>
                  </a:lnTo>
                  <a:lnTo>
                    <a:pt x="56371" y="31840"/>
                  </a:lnTo>
                  <a:lnTo>
                    <a:pt x="56249" y="32425"/>
                  </a:lnTo>
                  <a:lnTo>
                    <a:pt x="56088" y="33011"/>
                  </a:lnTo>
                  <a:lnTo>
                    <a:pt x="55906" y="33556"/>
                  </a:lnTo>
                  <a:lnTo>
                    <a:pt x="55704" y="34121"/>
                  </a:lnTo>
                  <a:lnTo>
                    <a:pt x="55462" y="346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extrusionOk="0">
                  <a:moveTo>
                    <a:pt x="17243" y="1"/>
                  </a:move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1774075" y="561650"/>
              <a:ext cx="1420400" cy="905550"/>
            </a:xfrm>
            <a:custGeom>
              <a:avLst/>
              <a:gdLst/>
              <a:ahLst/>
              <a:cxnLst/>
              <a:rect l="l" t="t" r="r" b="b"/>
              <a:pathLst>
                <a:path w="56816" h="36222" fill="none" extrusionOk="0">
                  <a:moveTo>
                    <a:pt x="54332" y="36221"/>
                  </a:moveTo>
                  <a:lnTo>
                    <a:pt x="54635" y="35797"/>
                  </a:lnTo>
                  <a:lnTo>
                    <a:pt x="54635" y="35797"/>
                  </a:lnTo>
                  <a:lnTo>
                    <a:pt x="55018" y="35252"/>
                  </a:lnTo>
                  <a:lnTo>
                    <a:pt x="55341" y="34687"/>
                  </a:lnTo>
                  <a:lnTo>
                    <a:pt x="55644" y="34121"/>
                  </a:lnTo>
                  <a:lnTo>
                    <a:pt x="55907" y="33536"/>
                  </a:lnTo>
                  <a:lnTo>
                    <a:pt x="56149" y="32930"/>
                  </a:lnTo>
                  <a:lnTo>
                    <a:pt x="56330" y="32304"/>
                  </a:lnTo>
                  <a:lnTo>
                    <a:pt x="56512" y="31678"/>
                  </a:lnTo>
                  <a:lnTo>
                    <a:pt x="56633" y="31032"/>
                  </a:lnTo>
                  <a:lnTo>
                    <a:pt x="56734" y="30366"/>
                  </a:lnTo>
                  <a:lnTo>
                    <a:pt x="56775" y="29700"/>
                  </a:lnTo>
                  <a:lnTo>
                    <a:pt x="56815" y="29013"/>
                  </a:lnTo>
                  <a:lnTo>
                    <a:pt x="56795" y="28327"/>
                  </a:lnTo>
                  <a:lnTo>
                    <a:pt x="56754" y="27641"/>
                  </a:lnTo>
                  <a:lnTo>
                    <a:pt x="56674" y="26934"/>
                  </a:lnTo>
                  <a:lnTo>
                    <a:pt x="56553" y="26207"/>
                  </a:lnTo>
                  <a:lnTo>
                    <a:pt x="56411" y="25500"/>
                  </a:lnTo>
                  <a:lnTo>
                    <a:pt x="56209" y="24774"/>
                  </a:lnTo>
                  <a:lnTo>
                    <a:pt x="55987" y="24027"/>
                  </a:lnTo>
                  <a:lnTo>
                    <a:pt x="55745" y="23300"/>
                  </a:lnTo>
                  <a:lnTo>
                    <a:pt x="55442" y="22553"/>
                  </a:lnTo>
                  <a:lnTo>
                    <a:pt x="55119" y="21806"/>
                  </a:lnTo>
                  <a:lnTo>
                    <a:pt x="54756" y="21059"/>
                  </a:lnTo>
                  <a:lnTo>
                    <a:pt x="54372" y="20291"/>
                  </a:lnTo>
                  <a:lnTo>
                    <a:pt x="53928" y="19544"/>
                  </a:lnTo>
                  <a:lnTo>
                    <a:pt x="53464" y="18797"/>
                  </a:lnTo>
                  <a:lnTo>
                    <a:pt x="52959" y="18030"/>
                  </a:lnTo>
                  <a:lnTo>
                    <a:pt x="52414" y="17283"/>
                  </a:lnTo>
                  <a:lnTo>
                    <a:pt x="51848" y="16516"/>
                  </a:lnTo>
                  <a:lnTo>
                    <a:pt x="51243" y="15769"/>
                  </a:lnTo>
                  <a:lnTo>
                    <a:pt x="50597" y="15022"/>
                  </a:lnTo>
                  <a:lnTo>
                    <a:pt x="49910" y="14275"/>
                  </a:lnTo>
                  <a:lnTo>
                    <a:pt x="49203" y="13528"/>
                  </a:lnTo>
                  <a:lnTo>
                    <a:pt x="49203" y="13528"/>
                  </a:lnTo>
                  <a:lnTo>
                    <a:pt x="48699" y="13023"/>
                  </a:lnTo>
                  <a:lnTo>
                    <a:pt x="48174" y="12518"/>
                  </a:lnTo>
                  <a:lnTo>
                    <a:pt x="47649" y="12034"/>
                  </a:lnTo>
                  <a:lnTo>
                    <a:pt x="47104" y="11549"/>
                  </a:lnTo>
                  <a:lnTo>
                    <a:pt x="46559" y="11085"/>
                  </a:lnTo>
                  <a:lnTo>
                    <a:pt x="46014" y="10621"/>
                  </a:lnTo>
                  <a:lnTo>
                    <a:pt x="44863" y="9712"/>
                  </a:lnTo>
                  <a:lnTo>
                    <a:pt x="43692" y="8844"/>
                  </a:lnTo>
                  <a:lnTo>
                    <a:pt x="42500" y="8016"/>
                  </a:lnTo>
                  <a:lnTo>
                    <a:pt x="41269" y="7208"/>
                  </a:lnTo>
                  <a:lnTo>
                    <a:pt x="39997" y="6461"/>
                  </a:lnTo>
                  <a:lnTo>
                    <a:pt x="38725" y="5735"/>
                  </a:lnTo>
                  <a:lnTo>
                    <a:pt x="37433" y="5068"/>
                  </a:lnTo>
                  <a:lnTo>
                    <a:pt x="36121" y="4422"/>
                  </a:lnTo>
                  <a:lnTo>
                    <a:pt x="34788" y="3817"/>
                  </a:lnTo>
                  <a:lnTo>
                    <a:pt x="33435" y="3251"/>
                  </a:lnTo>
                  <a:lnTo>
                    <a:pt x="32083" y="2746"/>
                  </a:lnTo>
                  <a:lnTo>
                    <a:pt x="30730" y="2262"/>
                  </a:lnTo>
                  <a:lnTo>
                    <a:pt x="29357" y="1818"/>
                  </a:lnTo>
                  <a:lnTo>
                    <a:pt x="27984" y="1434"/>
                  </a:lnTo>
                  <a:lnTo>
                    <a:pt x="26611" y="1091"/>
                  </a:lnTo>
                  <a:lnTo>
                    <a:pt x="25258" y="788"/>
                  </a:lnTo>
                  <a:lnTo>
                    <a:pt x="23885" y="546"/>
                  </a:lnTo>
                  <a:lnTo>
                    <a:pt x="22533" y="344"/>
                  </a:lnTo>
                  <a:lnTo>
                    <a:pt x="21200" y="182"/>
                  </a:lnTo>
                  <a:lnTo>
                    <a:pt x="19868" y="61"/>
                  </a:lnTo>
                  <a:lnTo>
                    <a:pt x="19201" y="41"/>
                  </a:lnTo>
                  <a:lnTo>
                    <a:pt x="18555" y="21"/>
                  </a:lnTo>
                  <a:lnTo>
                    <a:pt x="17889" y="1"/>
                  </a:lnTo>
                  <a:lnTo>
                    <a:pt x="17243" y="1"/>
                  </a:lnTo>
                  <a:lnTo>
                    <a:pt x="16617" y="21"/>
                  </a:lnTo>
                  <a:lnTo>
                    <a:pt x="15971" y="41"/>
                  </a:lnTo>
                  <a:lnTo>
                    <a:pt x="15345" y="81"/>
                  </a:lnTo>
                  <a:lnTo>
                    <a:pt x="14719" y="142"/>
                  </a:lnTo>
                  <a:lnTo>
                    <a:pt x="14093" y="203"/>
                  </a:lnTo>
                  <a:lnTo>
                    <a:pt x="13488" y="283"/>
                  </a:lnTo>
                  <a:lnTo>
                    <a:pt x="12882" y="384"/>
                  </a:lnTo>
                  <a:lnTo>
                    <a:pt x="12297" y="485"/>
                  </a:lnTo>
                  <a:lnTo>
                    <a:pt x="11711" y="606"/>
                  </a:lnTo>
                  <a:lnTo>
                    <a:pt x="11126" y="727"/>
                  </a:lnTo>
                  <a:lnTo>
                    <a:pt x="10540" y="889"/>
                  </a:lnTo>
                  <a:lnTo>
                    <a:pt x="9975" y="1051"/>
                  </a:lnTo>
                  <a:lnTo>
                    <a:pt x="9430" y="1212"/>
                  </a:lnTo>
                  <a:lnTo>
                    <a:pt x="8884" y="1394"/>
                  </a:lnTo>
                  <a:lnTo>
                    <a:pt x="8884" y="1394"/>
                  </a:lnTo>
                  <a:lnTo>
                    <a:pt x="7996" y="1737"/>
                  </a:lnTo>
                  <a:lnTo>
                    <a:pt x="7168" y="2121"/>
                  </a:lnTo>
                  <a:lnTo>
                    <a:pt x="6361" y="2524"/>
                  </a:lnTo>
                  <a:lnTo>
                    <a:pt x="5614" y="2969"/>
                  </a:lnTo>
                  <a:lnTo>
                    <a:pt x="4907" y="3433"/>
                  </a:lnTo>
                  <a:lnTo>
                    <a:pt x="4584" y="3675"/>
                  </a:lnTo>
                  <a:lnTo>
                    <a:pt x="4261" y="3917"/>
                  </a:lnTo>
                  <a:lnTo>
                    <a:pt x="3938" y="4180"/>
                  </a:lnTo>
                  <a:lnTo>
                    <a:pt x="3635" y="4442"/>
                  </a:lnTo>
                  <a:lnTo>
                    <a:pt x="3352" y="4705"/>
                  </a:lnTo>
                  <a:lnTo>
                    <a:pt x="3070" y="4988"/>
                  </a:lnTo>
                  <a:lnTo>
                    <a:pt x="2807" y="5270"/>
                  </a:lnTo>
                  <a:lnTo>
                    <a:pt x="2545" y="5553"/>
                  </a:lnTo>
                  <a:lnTo>
                    <a:pt x="2303" y="5836"/>
                  </a:lnTo>
                  <a:lnTo>
                    <a:pt x="2060" y="6138"/>
                  </a:lnTo>
                  <a:lnTo>
                    <a:pt x="1838" y="6441"/>
                  </a:lnTo>
                  <a:lnTo>
                    <a:pt x="1636" y="6764"/>
                  </a:lnTo>
                  <a:lnTo>
                    <a:pt x="1434" y="7067"/>
                  </a:lnTo>
                  <a:lnTo>
                    <a:pt x="1233" y="7390"/>
                  </a:lnTo>
                  <a:lnTo>
                    <a:pt x="1051" y="7713"/>
                  </a:lnTo>
                  <a:lnTo>
                    <a:pt x="889" y="8056"/>
                  </a:lnTo>
                  <a:lnTo>
                    <a:pt x="728" y="8400"/>
                  </a:lnTo>
                  <a:lnTo>
                    <a:pt x="586" y="8743"/>
                  </a:lnTo>
                  <a:lnTo>
                    <a:pt x="465" y="9086"/>
                  </a:lnTo>
                  <a:lnTo>
                    <a:pt x="344" y="9429"/>
                  </a:lnTo>
                  <a:lnTo>
                    <a:pt x="122" y="10136"/>
                  </a:lnTo>
                  <a:lnTo>
                    <a:pt x="1" y="10661"/>
                  </a:lnTo>
                  <a:lnTo>
                    <a:pt x="1" y="10661"/>
                  </a:lnTo>
                  <a:lnTo>
                    <a:pt x="102" y="10297"/>
                  </a:lnTo>
                  <a:lnTo>
                    <a:pt x="203" y="9934"/>
                  </a:lnTo>
                  <a:lnTo>
                    <a:pt x="324" y="9571"/>
                  </a:lnTo>
                  <a:lnTo>
                    <a:pt x="445" y="9207"/>
                  </a:lnTo>
                  <a:lnTo>
                    <a:pt x="586" y="8864"/>
                  </a:lnTo>
                  <a:lnTo>
                    <a:pt x="748" y="8521"/>
                  </a:lnTo>
                  <a:lnTo>
                    <a:pt x="910" y="8178"/>
                  </a:lnTo>
                  <a:lnTo>
                    <a:pt x="1091" y="7855"/>
                  </a:lnTo>
                  <a:lnTo>
                    <a:pt x="1273" y="7511"/>
                  </a:lnTo>
                  <a:lnTo>
                    <a:pt x="1475" y="7188"/>
                  </a:lnTo>
                  <a:lnTo>
                    <a:pt x="1677" y="6885"/>
                  </a:lnTo>
                  <a:lnTo>
                    <a:pt x="1899" y="6562"/>
                  </a:lnTo>
                  <a:lnTo>
                    <a:pt x="2141" y="6260"/>
                  </a:lnTo>
                  <a:lnTo>
                    <a:pt x="2383" y="5957"/>
                  </a:lnTo>
                  <a:lnTo>
                    <a:pt x="2646" y="5674"/>
                  </a:lnTo>
                  <a:lnTo>
                    <a:pt x="2908" y="5391"/>
                  </a:lnTo>
                  <a:lnTo>
                    <a:pt x="3191" y="5109"/>
                  </a:lnTo>
                  <a:lnTo>
                    <a:pt x="3474" y="4826"/>
                  </a:lnTo>
                  <a:lnTo>
                    <a:pt x="3776" y="4564"/>
                  </a:lnTo>
                  <a:lnTo>
                    <a:pt x="4100" y="4301"/>
                  </a:lnTo>
                  <a:lnTo>
                    <a:pt x="4423" y="4039"/>
                  </a:lnTo>
                  <a:lnTo>
                    <a:pt x="4766" y="3796"/>
                  </a:lnTo>
                  <a:lnTo>
                    <a:pt x="5109" y="3554"/>
                  </a:lnTo>
                  <a:lnTo>
                    <a:pt x="5472" y="3332"/>
                  </a:lnTo>
                  <a:lnTo>
                    <a:pt x="5856" y="3090"/>
                  </a:lnTo>
                  <a:lnTo>
                    <a:pt x="6240" y="2888"/>
                  </a:lnTo>
                  <a:lnTo>
                    <a:pt x="6623" y="2666"/>
                  </a:lnTo>
                  <a:lnTo>
                    <a:pt x="7047" y="2464"/>
                  </a:lnTo>
                  <a:lnTo>
                    <a:pt x="7895" y="2080"/>
                  </a:lnTo>
                  <a:lnTo>
                    <a:pt x="8784" y="1737"/>
                  </a:lnTo>
                  <a:lnTo>
                    <a:pt x="8784" y="1737"/>
                  </a:lnTo>
                  <a:lnTo>
                    <a:pt x="9329" y="1555"/>
                  </a:lnTo>
                  <a:lnTo>
                    <a:pt x="9874" y="1374"/>
                  </a:lnTo>
                  <a:lnTo>
                    <a:pt x="10439" y="1212"/>
                  </a:lnTo>
                  <a:lnTo>
                    <a:pt x="11025" y="1071"/>
                  </a:lnTo>
                  <a:lnTo>
                    <a:pt x="11590" y="929"/>
                  </a:lnTo>
                  <a:lnTo>
                    <a:pt x="12196" y="828"/>
                  </a:lnTo>
                  <a:lnTo>
                    <a:pt x="12781" y="707"/>
                  </a:lnTo>
                  <a:lnTo>
                    <a:pt x="13387" y="627"/>
                  </a:lnTo>
                  <a:lnTo>
                    <a:pt x="13993" y="546"/>
                  </a:lnTo>
                  <a:lnTo>
                    <a:pt x="14618" y="485"/>
                  </a:lnTo>
                  <a:lnTo>
                    <a:pt x="15224" y="425"/>
                  </a:lnTo>
                  <a:lnTo>
                    <a:pt x="15870" y="384"/>
                  </a:lnTo>
                  <a:lnTo>
                    <a:pt x="16496" y="364"/>
                  </a:lnTo>
                  <a:lnTo>
                    <a:pt x="17142" y="344"/>
                  </a:lnTo>
                  <a:lnTo>
                    <a:pt x="17788" y="344"/>
                  </a:lnTo>
                  <a:lnTo>
                    <a:pt x="18434" y="344"/>
                  </a:lnTo>
                  <a:lnTo>
                    <a:pt x="19080" y="384"/>
                  </a:lnTo>
                  <a:lnTo>
                    <a:pt x="19747" y="404"/>
                  </a:lnTo>
                  <a:lnTo>
                    <a:pt x="21079" y="526"/>
                  </a:lnTo>
                  <a:lnTo>
                    <a:pt x="22412" y="667"/>
                  </a:lnTo>
                  <a:lnTo>
                    <a:pt x="23764" y="889"/>
                  </a:lnTo>
                  <a:lnTo>
                    <a:pt x="25117" y="1131"/>
                  </a:lnTo>
                  <a:lnTo>
                    <a:pt x="26490" y="1434"/>
                  </a:lnTo>
                  <a:lnTo>
                    <a:pt x="27843" y="1777"/>
                  </a:lnTo>
                  <a:lnTo>
                    <a:pt x="29216" y="2161"/>
                  </a:lnTo>
                  <a:lnTo>
                    <a:pt x="30568" y="2605"/>
                  </a:lnTo>
                  <a:lnTo>
                    <a:pt x="31941" y="3070"/>
                  </a:lnTo>
                  <a:lnTo>
                    <a:pt x="33294" y="3594"/>
                  </a:lnTo>
                  <a:lnTo>
                    <a:pt x="34626" y="4140"/>
                  </a:lnTo>
                  <a:lnTo>
                    <a:pt x="35959" y="4745"/>
                  </a:lnTo>
                  <a:lnTo>
                    <a:pt x="37271" y="5391"/>
                  </a:lnTo>
                  <a:lnTo>
                    <a:pt x="38563" y="6078"/>
                  </a:lnTo>
                  <a:lnTo>
                    <a:pt x="39835" y="6784"/>
                  </a:lnTo>
                  <a:lnTo>
                    <a:pt x="41087" y="7552"/>
                  </a:lnTo>
                  <a:lnTo>
                    <a:pt x="42319" y="8339"/>
                  </a:lnTo>
                  <a:lnTo>
                    <a:pt x="43530" y="9167"/>
                  </a:lnTo>
                  <a:lnTo>
                    <a:pt x="44681" y="10035"/>
                  </a:lnTo>
                  <a:lnTo>
                    <a:pt x="45832" y="10923"/>
                  </a:lnTo>
                  <a:lnTo>
                    <a:pt x="46377" y="11388"/>
                  </a:lnTo>
                  <a:lnTo>
                    <a:pt x="46922" y="11872"/>
                  </a:lnTo>
                  <a:lnTo>
                    <a:pt x="47467" y="12337"/>
                  </a:lnTo>
                  <a:lnTo>
                    <a:pt x="47992" y="12841"/>
                  </a:lnTo>
                  <a:lnTo>
                    <a:pt x="48517" y="13326"/>
                  </a:lnTo>
                  <a:lnTo>
                    <a:pt x="49022" y="13831"/>
                  </a:lnTo>
                  <a:lnTo>
                    <a:pt x="49022" y="13831"/>
                  </a:lnTo>
                  <a:lnTo>
                    <a:pt x="49728" y="14578"/>
                  </a:lnTo>
                  <a:lnTo>
                    <a:pt x="50415" y="15345"/>
                  </a:lnTo>
                  <a:lnTo>
                    <a:pt x="51061" y="16092"/>
                  </a:lnTo>
                  <a:lnTo>
                    <a:pt x="51687" y="16859"/>
                  </a:lnTo>
                  <a:lnTo>
                    <a:pt x="52252" y="17626"/>
                  </a:lnTo>
                  <a:lnTo>
                    <a:pt x="52797" y="18373"/>
                  </a:lnTo>
                  <a:lnTo>
                    <a:pt x="53302" y="19141"/>
                  </a:lnTo>
                  <a:lnTo>
                    <a:pt x="53766" y="19908"/>
                  </a:lnTo>
                  <a:lnTo>
                    <a:pt x="54211" y="20655"/>
                  </a:lnTo>
                  <a:lnTo>
                    <a:pt x="54594" y="21422"/>
                  </a:lnTo>
                  <a:lnTo>
                    <a:pt x="54958" y="22169"/>
                  </a:lnTo>
                  <a:lnTo>
                    <a:pt x="55281" y="22936"/>
                  </a:lnTo>
                  <a:lnTo>
                    <a:pt x="55583" y="23683"/>
                  </a:lnTo>
                  <a:lnTo>
                    <a:pt x="55826" y="24410"/>
                  </a:lnTo>
                  <a:lnTo>
                    <a:pt x="56048" y="25157"/>
                  </a:lnTo>
                  <a:lnTo>
                    <a:pt x="56230" y="25884"/>
                  </a:lnTo>
                  <a:lnTo>
                    <a:pt x="56371" y="26611"/>
                  </a:lnTo>
                  <a:lnTo>
                    <a:pt x="56492" y="27338"/>
                  </a:lnTo>
                  <a:lnTo>
                    <a:pt x="56553" y="28044"/>
                  </a:lnTo>
                  <a:lnTo>
                    <a:pt x="56593" y="28751"/>
                  </a:lnTo>
                  <a:lnTo>
                    <a:pt x="56613" y="29437"/>
                  </a:lnTo>
                  <a:lnTo>
                    <a:pt x="56573" y="30124"/>
                  </a:lnTo>
                  <a:lnTo>
                    <a:pt x="56512" y="30790"/>
                  </a:lnTo>
                  <a:lnTo>
                    <a:pt x="56411" y="31456"/>
                  </a:lnTo>
                  <a:lnTo>
                    <a:pt x="56270" y="32102"/>
                  </a:lnTo>
                  <a:lnTo>
                    <a:pt x="56088" y="32728"/>
                  </a:lnTo>
                  <a:lnTo>
                    <a:pt x="55886" y="33354"/>
                  </a:lnTo>
                  <a:lnTo>
                    <a:pt x="55644" y="33960"/>
                  </a:lnTo>
                  <a:lnTo>
                    <a:pt x="55361" y="34545"/>
                  </a:lnTo>
                  <a:lnTo>
                    <a:pt x="55059" y="35111"/>
                  </a:lnTo>
                  <a:lnTo>
                    <a:pt x="54715" y="35676"/>
                  </a:lnTo>
                  <a:lnTo>
                    <a:pt x="54332" y="362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extrusionOk="0">
                  <a:moveTo>
                    <a:pt x="16859" y="0"/>
                  </a:move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1753400" y="666650"/>
              <a:ext cx="1374425" cy="915625"/>
            </a:xfrm>
            <a:custGeom>
              <a:avLst/>
              <a:gdLst/>
              <a:ahLst/>
              <a:cxnLst/>
              <a:rect l="l" t="t" r="r" b="b"/>
              <a:pathLst>
                <a:path w="54977" h="36625" fill="none" extrusionOk="0">
                  <a:moveTo>
                    <a:pt x="50899" y="36624"/>
                  </a:moveTo>
                  <a:lnTo>
                    <a:pt x="51302" y="36261"/>
                  </a:lnTo>
                  <a:lnTo>
                    <a:pt x="51302" y="36261"/>
                  </a:lnTo>
                  <a:lnTo>
                    <a:pt x="51827" y="35756"/>
                  </a:lnTo>
                  <a:lnTo>
                    <a:pt x="52312" y="35211"/>
                  </a:lnTo>
                  <a:lnTo>
                    <a:pt x="52776" y="34666"/>
                  </a:lnTo>
                  <a:lnTo>
                    <a:pt x="53180" y="34081"/>
                  </a:lnTo>
                  <a:lnTo>
                    <a:pt x="53544" y="33475"/>
                  </a:lnTo>
                  <a:lnTo>
                    <a:pt x="53867" y="32869"/>
                  </a:lnTo>
                  <a:lnTo>
                    <a:pt x="54149" y="32223"/>
                  </a:lnTo>
                  <a:lnTo>
                    <a:pt x="54391" y="31577"/>
                  </a:lnTo>
                  <a:lnTo>
                    <a:pt x="54593" y="30911"/>
                  </a:lnTo>
                  <a:lnTo>
                    <a:pt x="54755" y="30224"/>
                  </a:lnTo>
                  <a:lnTo>
                    <a:pt x="54876" y="29518"/>
                  </a:lnTo>
                  <a:lnTo>
                    <a:pt x="54937" y="28811"/>
                  </a:lnTo>
                  <a:lnTo>
                    <a:pt x="54977" y="28084"/>
                  </a:lnTo>
                  <a:lnTo>
                    <a:pt x="54977" y="27337"/>
                  </a:lnTo>
                  <a:lnTo>
                    <a:pt x="54916" y="26590"/>
                  </a:lnTo>
                  <a:lnTo>
                    <a:pt x="54836" y="25843"/>
                  </a:lnTo>
                  <a:lnTo>
                    <a:pt x="54694" y="25056"/>
                  </a:lnTo>
                  <a:lnTo>
                    <a:pt x="54513" y="24288"/>
                  </a:lnTo>
                  <a:lnTo>
                    <a:pt x="54311" y="23501"/>
                  </a:lnTo>
                  <a:lnTo>
                    <a:pt x="54048" y="22714"/>
                  </a:lnTo>
                  <a:lnTo>
                    <a:pt x="53745" y="21926"/>
                  </a:lnTo>
                  <a:lnTo>
                    <a:pt x="53402" y="21119"/>
                  </a:lnTo>
                  <a:lnTo>
                    <a:pt x="53019" y="20311"/>
                  </a:lnTo>
                  <a:lnTo>
                    <a:pt x="52595" y="19504"/>
                  </a:lnTo>
                  <a:lnTo>
                    <a:pt x="52130" y="18696"/>
                  </a:lnTo>
                  <a:lnTo>
                    <a:pt x="51605" y="17868"/>
                  </a:lnTo>
                  <a:lnTo>
                    <a:pt x="51060" y="17061"/>
                  </a:lnTo>
                  <a:lnTo>
                    <a:pt x="50454" y="16253"/>
                  </a:lnTo>
                  <a:lnTo>
                    <a:pt x="49829" y="15445"/>
                  </a:lnTo>
                  <a:lnTo>
                    <a:pt x="49142" y="14638"/>
                  </a:lnTo>
                  <a:lnTo>
                    <a:pt x="48415" y="13830"/>
                  </a:lnTo>
                  <a:lnTo>
                    <a:pt x="47648" y="13023"/>
                  </a:lnTo>
                  <a:lnTo>
                    <a:pt x="47648" y="13023"/>
                  </a:lnTo>
                  <a:lnTo>
                    <a:pt x="47164" y="12538"/>
                  </a:lnTo>
                  <a:lnTo>
                    <a:pt x="46659" y="12053"/>
                  </a:lnTo>
                  <a:lnTo>
                    <a:pt x="46154" y="11589"/>
                  </a:lnTo>
                  <a:lnTo>
                    <a:pt x="45629" y="11125"/>
                  </a:lnTo>
                  <a:lnTo>
                    <a:pt x="44579" y="10236"/>
                  </a:lnTo>
                  <a:lnTo>
                    <a:pt x="43469" y="9348"/>
                  </a:lnTo>
                  <a:lnTo>
                    <a:pt x="42338" y="8520"/>
                  </a:lnTo>
                  <a:lnTo>
                    <a:pt x="41187" y="7713"/>
                  </a:lnTo>
                  <a:lnTo>
                    <a:pt x="39996" y="6945"/>
                  </a:lnTo>
                  <a:lnTo>
                    <a:pt x="38785" y="6219"/>
                  </a:lnTo>
                  <a:lnTo>
                    <a:pt x="37553" y="5532"/>
                  </a:lnTo>
                  <a:lnTo>
                    <a:pt x="36301" y="4866"/>
                  </a:lnTo>
                  <a:lnTo>
                    <a:pt x="35050" y="4260"/>
                  </a:lnTo>
                  <a:lnTo>
                    <a:pt x="33758" y="3675"/>
                  </a:lnTo>
                  <a:lnTo>
                    <a:pt x="32465" y="3130"/>
                  </a:lnTo>
                  <a:lnTo>
                    <a:pt x="31153" y="2645"/>
                  </a:lnTo>
                  <a:lnTo>
                    <a:pt x="29841" y="2181"/>
                  </a:lnTo>
                  <a:lnTo>
                    <a:pt x="28528" y="1757"/>
                  </a:lnTo>
                  <a:lnTo>
                    <a:pt x="27216" y="1393"/>
                  </a:lnTo>
                  <a:lnTo>
                    <a:pt x="25884" y="1050"/>
                  </a:lnTo>
                  <a:lnTo>
                    <a:pt x="24571" y="767"/>
                  </a:lnTo>
                  <a:lnTo>
                    <a:pt x="23259" y="525"/>
                  </a:lnTo>
                  <a:lnTo>
                    <a:pt x="21967" y="323"/>
                  </a:lnTo>
                  <a:lnTo>
                    <a:pt x="20675" y="182"/>
                  </a:lnTo>
                  <a:lnTo>
                    <a:pt x="19382" y="61"/>
                  </a:lnTo>
                  <a:lnTo>
                    <a:pt x="18110" y="20"/>
                  </a:lnTo>
                  <a:lnTo>
                    <a:pt x="17485" y="0"/>
                  </a:lnTo>
                  <a:lnTo>
                    <a:pt x="16859" y="0"/>
                  </a:lnTo>
                  <a:lnTo>
                    <a:pt x="16253" y="20"/>
                  </a:lnTo>
                  <a:lnTo>
                    <a:pt x="15627" y="41"/>
                  </a:lnTo>
                  <a:lnTo>
                    <a:pt x="15021" y="81"/>
                  </a:lnTo>
                  <a:lnTo>
                    <a:pt x="14436" y="141"/>
                  </a:lnTo>
                  <a:lnTo>
                    <a:pt x="13830" y="202"/>
                  </a:lnTo>
                  <a:lnTo>
                    <a:pt x="13245" y="263"/>
                  </a:lnTo>
                  <a:lnTo>
                    <a:pt x="12659" y="364"/>
                  </a:lnTo>
                  <a:lnTo>
                    <a:pt x="12094" y="465"/>
                  </a:lnTo>
                  <a:lnTo>
                    <a:pt x="11529" y="586"/>
                  </a:lnTo>
                  <a:lnTo>
                    <a:pt x="10963" y="707"/>
                  </a:lnTo>
                  <a:lnTo>
                    <a:pt x="10398" y="848"/>
                  </a:lnTo>
                  <a:lnTo>
                    <a:pt x="9873" y="1010"/>
                  </a:lnTo>
                  <a:lnTo>
                    <a:pt x="9328" y="1171"/>
                  </a:lnTo>
                  <a:lnTo>
                    <a:pt x="8803" y="1353"/>
                  </a:lnTo>
                  <a:lnTo>
                    <a:pt x="8803" y="1353"/>
                  </a:lnTo>
                  <a:lnTo>
                    <a:pt x="8278" y="1555"/>
                  </a:lnTo>
                  <a:lnTo>
                    <a:pt x="7773" y="1757"/>
                  </a:lnTo>
                  <a:lnTo>
                    <a:pt x="7289" y="1979"/>
                  </a:lnTo>
                  <a:lnTo>
                    <a:pt x="6824" y="2201"/>
                  </a:lnTo>
                  <a:lnTo>
                    <a:pt x="6360" y="2443"/>
                  </a:lnTo>
                  <a:lnTo>
                    <a:pt x="5916" y="2685"/>
                  </a:lnTo>
                  <a:lnTo>
                    <a:pt x="5492" y="2948"/>
                  </a:lnTo>
                  <a:lnTo>
                    <a:pt x="5088" y="3231"/>
                  </a:lnTo>
                  <a:lnTo>
                    <a:pt x="4704" y="3513"/>
                  </a:lnTo>
                  <a:lnTo>
                    <a:pt x="4321" y="3796"/>
                  </a:lnTo>
                  <a:lnTo>
                    <a:pt x="3957" y="4099"/>
                  </a:lnTo>
                  <a:lnTo>
                    <a:pt x="3614" y="4402"/>
                  </a:lnTo>
                  <a:lnTo>
                    <a:pt x="3271" y="4725"/>
                  </a:lnTo>
                  <a:lnTo>
                    <a:pt x="2968" y="5048"/>
                  </a:lnTo>
                  <a:lnTo>
                    <a:pt x="2665" y="5371"/>
                  </a:lnTo>
                  <a:lnTo>
                    <a:pt x="2383" y="5714"/>
                  </a:lnTo>
                  <a:lnTo>
                    <a:pt x="2120" y="6077"/>
                  </a:lnTo>
                  <a:lnTo>
                    <a:pt x="1858" y="6441"/>
                  </a:lnTo>
                  <a:lnTo>
                    <a:pt x="1636" y="6804"/>
                  </a:lnTo>
                  <a:lnTo>
                    <a:pt x="1413" y="7168"/>
                  </a:lnTo>
                  <a:lnTo>
                    <a:pt x="1212" y="7551"/>
                  </a:lnTo>
                  <a:lnTo>
                    <a:pt x="1010" y="7955"/>
                  </a:lnTo>
                  <a:lnTo>
                    <a:pt x="848" y="8339"/>
                  </a:lnTo>
                  <a:lnTo>
                    <a:pt x="687" y="8742"/>
                  </a:lnTo>
                  <a:lnTo>
                    <a:pt x="545" y="9146"/>
                  </a:lnTo>
                  <a:lnTo>
                    <a:pt x="424" y="9570"/>
                  </a:lnTo>
                  <a:lnTo>
                    <a:pt x="323" y="9994"/>
                  </a:lnTo>
                  <a:lnTo>
                    <a:pt x="222" y="10418"/>
                  </a:lnTo>
                  <a:lnTo>
                    <a:pt x="142" y="10842"/>
                  </a:lnTo>
                  <a:lnTo>
                    <a:pt x="81" y="11286"/>
                  </a:lnTo>
                  <a:lnTo>
                    <a:pt x="41" y="11730"/>
                  </a:lnTo>
                  <a:lnTo>
                    <a:pt x="20" y="12175"/>
                  </a:lnTo>
                  <a:lnTo>
                    <a:pt x="0" y="12700"/>
                  </a:lnTo>
                  <a:lnTo>
                    <a:pt x="0" y="12700"/>
                  </a:lnTo>
                  <a:lnTo>
                    <a:pt x="20" y="12235"/>
                  </a:lnTo>
                  <a:lnTo>
                    <a:pt x="61" y="11791"/>
                  </a:lnTo>
                  <a:lnTo>
                    <a:pt x="101" y="11347"/>
                  </a:lnTo>
                  <a:lnTo>
                    <a:pt x="182" y="10903"/>
                  </a:lnTo>
                  <a:lnTo>
                    <a:pt x="263" y="10479"/>
                  </a:lnTo>
                  <a:lnTo>
                    <a:pt x="364" y="10055"/>
                  </a:lnTo>
                  <a:lnTo>
                    <a:pt x="485" y="9631"/>
                  </a:lnTo>
                  <a:lnTo>
                    <a:pt x="626" y="9207"/>
                  </a:lnTo>
                  <a:lnTo>
                    <a:pt x="767" y="8803"/>
                  </a:lnTo>
                  <a:lnTo>
                    <a:pt x="949" y="8399"/>
                  </a:lnTo>
                  <a:lnTo>
                    <a:pt x="1131" y="8016"/>
                  </a:lnTo>
                  <a:lnTo>
                    <a:pt x="1333" y="7612"/>
                  </a:lnTo>
                  <a:lnTo>
                    <a:pt x="1555" y="7228"/>
                  </a:lnTo>
                  <a:lnTo>
                    <a:pt x="1777" y="6865"/>
                  </a:lnTo>
                  <a:lnTo>
                    <a:pt x="2039" y="6501"/>
                  </a:lnTo>
                  <a:lnTo>
                    <a:pt x="2302" y="6138"/>
                  </a:lnTo>
                  <a:lnTo>
                    <a:pt x="2584" y="5795"/>
                  </a:lnTo>
                  <a:lnTo>
                    <a:pt x="2867" y="5451"/>
                  </a:lnTo>
                  <a:lnTo>
                    <a:pt x="3190" y="5128"/>
                  </a:lnTo>
                  <a:lnTo>
                    <a:pt x="3513" y="4805"/>
                  </a:lnTo>
                  <a:lnTo>
                    <a:pt x="3877" y="4482"/>
                  </a:lnTo>
                  <a:lnTo>
                    <a:pt x="4240" y="4179"/>
                  </a:lnTo>
                  <a:lnTo>
                    <a:pt x="4603" y="3897"/>
                  </a:lnTo>
                  <a:lnTo>
                    <a:pt x="5007" y="3614"/>
                  </a:lnTo>
                  <a:lnTo>
                    <a:pt x="5411" y="3331"/>
                  </a:lnTo>
                  <a:lnTo>
                    <a:pt x="5855" y="3069"/>
                  </a:lnTo>
                  <a:lnTo>
                    <a:pt x="6299" y="2807"/>
                  </a:lnTo>
                  <a:lnTo>
                    <a:pt x="6744" y="2564"/>
                  </a:lnTo>
                  <a:lnTo>
                    <a:pt x="7228" y="2342"/>
                  </a:lnTo>
                  <a:lnTo>
                    <a:pt x="7713" y="2120"/>
                  </a:lnTo>
                  <a:lnTo>
                    <a:pt x="8238" y="1898"/>
                  </a:lnTo>
                  <a:lnTo>
                    <a:pt x="8742" y="1716"/>
                  </a:lnTo>
                  <a:lnTo>
                    <a:pt x="8742" y="1716"/>
                  </a:lnTo>
                  <a:lnTo>
                    <a:pt x="9267" y="1535"/>
                  </a:lnTo>
                  <a:lnTo>
                    <a:pt x="9812" y="1353"/>
                  </a:lnTo>
                  <a:lnTo>
                    <a:pt x="10358" y="1212"/>
                  </a:lnTo>
                  <a:lnTo>
                    <a:pt x="10903" y="1070"/>
                  </a:lnTo>
                  <a:lnTo>
                    <a:pt x="11468" y="929"/>
                  </a:lnTo>
                  <a:lnTo>
                    <a:pt x="12033" y="828"/>
                  </a:lnTo>
                  <a:lnTo>
                    <a:pt x="12599" y="727"/>
                  </a:lnTo>
                  <a:lnTo>
                    <a:pt x="13184" y="626"/>
                  </a:lnTo>
                  <a:lnTo>
                    <a:pt x="13770" y="565"/>
                  </a:lnTo>
                  <a:lnTo>
                    <a:pt x="14355" y="485"/>
                  </a:lnTo>
                  <a:lnTo>
                    <a:pt x="14961" y="444"/>
                  </a:lnTo>
                  <a:lnTo>
                    <a:pt x="15567" y="404"/>
                  </a:lnTo>
                  <a:lnTo>
                    <a:pt x="16172" y="384"/>
                  </a:lnTo>
                  <a:lnTo>
                    <a:pt x="16778" y="364"/>
                  </a:lnTo>
                  <a:lnTo>
                    <a:pt x="18030" y="364"/>
                  </a:lnTo>
                  <a:lnTo>
                    <a:pt x="19281" y="424"/>
                  </a:lnTo>
                  <a:lnTo>
                    <a:pt x="20574" y="525"/>
                  </a:lnTo>
                  <a:lnTo>
                    <a:pt x="21846" y="687"/>
                  </a:lnTo>
                  <a:lnTo>
                    <a:pt x="23158" y="888"/>
                  </a:lnTo>
                  <a:lnTo>
                    <a:pt x="24450" y="1131"/>
                  </a:lnTo>
                  <a:lnTo>
                    <a:pt x="25762" y="1413"/>
                  </a:lnTo>
                  <a:lnTo>
                    <a:pt x="27075" y="1736"/>
                  </a:lnTo>
                  <a:lnTo>
                    <a:pt x="28387" y="2120"/>
                  </a:lnTo>
                  <a:lnTo>
                    <a:pt x="29699" y="2524"/>
                  </a:lnTo>
                  <a:lnTo>
                    <a:pt x="31012" y="2988"/>
                  </a:lnTo>
                  <a:lnTo>
                    <a:pt x="32304" y="3493"/>
                  </a:lnTo>
                  <a:lnTo>
                    <a:pt x="33596" y="4018"/>
                  </a:lnTo>
                  <a:lnTo>
                    <a:pt x="34888" y="4603"/>
                  </a:lnTo>
                  <a:lnTo>
                    <a:pt x="36140" y="5209"/>
                  </a:lnTo>
                  <a:lnTo>
                    <a:pt x="37392" y="5875"/>
                  </a:lnTo>
                  <a:lnTo>
                    <a:pt x="38603" y="6562"/>
                  </a:lnTo>
                  <a:lnTo>
                    <a:pt x="39814" y="7289"/>
                  </a:lnTo>
                  <a:lnTo>
                    <a:pt x="41006" y="8056"/>
                  </a:lnTo>
                  <a:lnTo>
                    <a:pt x="42156" y="8843"/>
                  </a:lnTo>
                  <a:lnTo>
                    <a:pt x="43267" y="9671"/>
                  </a:lnTo>
                  <a:lnTo>
                    <a:pt x="44377" y="10539"/>
                  </a:lnTo>
                  <a:lnTo>
                    <a:pt x="45427" y="11448"/>
                  </a:lnTo>
                  <a:lnTo>
                    <a:pt x="45952" y="11912"/>
                  </a:lnTo>
                  <a:lnTo>
                    <a:pt x="46457" y="12376"/>
                  </a:lnTo>
                  <a:lnTo>
                    <a:pt x="46941" y="12861"/>
                  </a:lnTo>
                  <a:lnTo>
                    <a:pt x="47426" y="13346"/>
                  </a:lnTo>
                  <a:lnTo>
                    <a:pt x="47426" y="13346"/>
                  </a:lnTo>
                  <a:lnTo>
                    <a:pt x="48213" y="14133"/>
                  </a:lnTo>
                  <a:lnTo>
                    <a:pt x="48940" y="14941"/>
                  </a:lnTo>
                  <a:lnTo>
                    <a:pt x="49607" y="15768"/>
                  </a:lnTo>
                  <a:lnTo>
                    <a:pt x="50253" y="16576"/>
                  </a:lnTo>
                  <a:lnTo>
                    <a:pt x="50858" y="17384"/>
                  </a:lnTo>
                  <a:lnTo>
                    <a:pt x="51403" y="18211"/>
                  </a:lnTo>
                  <a:lnTo>
                    <a:pt x="51928" y="19019"/>
                  </a:lnTo>
                  <a:lnTo>
                    <a:pt x="52393" y="19847"/>
                  </a:lnTo>
                  <a:lnTo>
                    <a:pt x="52817" y="20654"/>
                  </a:lnTo>
                  <a:lnTo>
                    <a:pt x="53200" y="21462"/>
                  </a:lnTo>
                  <a:lnTo>
                    <a:pt x="53544" y="22270"/>
                  </a:lnTo>
                  <a:lnTo>
                    <a:pt x="53826" y="23057"/>
                  </a:lnTo>
                  <a:lnTo>
                    <a:pt x="54089" y="23864"/>
                  </a:lnTo>
                  <a:lnTo>
                    <a:pt x="54311" y="24652"/>
                  </a:lnTo>
                  <a:lnTo>
                    <a:pt x="54472" y="25419"/>
                  </a:lnTo>
                  <a:lnTo>
                    <a:pt x="54593" y="26207"/>
                  </a:lnTo>
                  <a:lnTo>
                    <a:pt x="54694" y="26954"/>
                  </a:lnTo>
                  <a:lnTo>
                    <a:pt x="54735" y="27721"/>
                  </a:lnTo>
                  <a:lnTo>
                    <a:pt x="54735" y="28448"/>
                  </a:lnTo>
                  <a:lnTo>
                    <a:pt x="54694" y="29174"/>
                  </a:lnTo>
                  <a:lnTo>
                    <a:pt x="54593" y="29901"/>
                  </a:lnTo>
                  <a:lnTo>
                    <a:pt x="54472" y="30588"/>
                  </a:lnTo>
                  <a:lnTo>
                    <a:pt x="54311" y="31274"/>
                  </a:lnTo>
                  <a:lnTo>
                    <a:pt x="54089" y="31940"/>
                  </a:lnTo>
                  <a:lnTo>
                    <a:pt x="53846" y="32607"/>
                  </a:lnTo>
                  <a:lnTo>
                    <a:pt x="53544" y="33233"/>
                  </a:lnTo>
                  <a:lnTo>
                    <a:pt x="53220" y="33858"/>
                  </a:lnTo>
                  <a:lnTo>
                    <a:pt x="52837" y="34444"/>
                  </a:lnTo>
                  <a:lnTo>
                    <a:pt x="52413" y="35029"/>
                  </a:lnTo>
                  <a:lnTo>
                    <a:pt x="51949" y="35575"/>
                  </a:lnTo>
                  <a:lnTo>
                    <a:pt x="51444" y="36120"/>
                  </a:lnTo>
                  <a:lnTo>
                    <a:pt x="50899" y="366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extrusionOk="0">
                  <a:moveTo>
                    <a:pt x="15809" y="0"/>
                  </a:move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  <a:lnTo>
                    <a:pt x="45468" y="35857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758450" y="778200"/>
              <a:ext cx="1289125" cy="896450"/>
            </a:xfrm>
            <a:custGeom>
              <a:avLst/>
              <a:gdLst/>
              <a:ahLst/>
              <a:cxnLst/>
              <a:rect l="l" t="t" r="r" b="b"/>
              <a:pathLst>
                <a:path w="51565" h="35858" fill="none" extrusionOk="0">
                  <a:moveTo>
                    <a:pt x="45468" y="35857"/>
                  </a:moveTo>
                  <a:lnTo>
                    <a:pt x="45972" y="35595"/>
                  </a:lnTo>
                  <a:lnTo>
                    <a:pt x="45972" y="35595"/>
                  </a:lnTo>
                  <a:lnTo>
                    <a:pt x="46315" y="35373"/>
                  </a:lnTo>
                  <a:lnTo>
                    <a:pt x="46679" y="35151"/>
                  </a:lnTo>
                  <a:lnTo>
                    <a:pt x="47002" y="34908"/>
                  </a:lnTo>
                  <a:lnTo>
                    <a:pt x="47325" y="34666"/>
                  </a:lnTo>
                  <a:lnTo>
                    <a:pt x="47648" y="34424"/>
                  </a:lnTo>
                  <a:lnTo>
                    <a:pt x="47951" y="34161"/>
                  </a:lnTo>
                  <a:lnTo>
                    <a:pt x="48234" y="33899"/>
                  </a:lnTo>
                  <a:lnTo>
                    <a:pt x="48516" y="33636"/>
                  </a:lnTo>
                  <a:lnTo>
                    <a:pt x="48779" y="33354"/>
                  </a:lnTo>
                  <a:lnTo>
                    <a:pt x="49041" y="33071"/>
                  </a:lnTo>
                  <a:lnTo>
                    <a:pt x="49283" y="32788"/>
                  </a:lnTo>
                  <a:lnTo>
                    <a:pt x="49505" y="32485"/>
                  </a:lnTo>
                  <a:lnTo>
                    <a:pt x="49728" y="32203"/>
                  </a:lnTo>
                  <a:lnTo>
                    <a:pt x="49929" y="31880"/>
                  </a:lnTo>
                  <a:lnTo>
                    <a:pt x="50111" y="31577"/>
                  </a:lnTo>
                  <a:lnTo>
                    <a:pt x="50293" y="31254"/>
                  </a:lnTo>
                  <a:lnTo>
                    <a:pt x="50475" y="30931"/>
                  </a:lnTo>
                  <a:lnTo>
                    <a:pt x="50616" y="30608"/>
                  </a:lnTo>
                  <a:lnTo>
                    <a:pt x="50777" y="30265"/>
                  </a:lnTo>
                  <a:lnTo>
                    <a:pt x="50899" y="29942"/>
                  </a:lnTo>
                  <a:lnTo>
                    <a:pt x="51020" y="29598"/>
                  </a:lnTo>
                  <a:lnTo>
                    <a:pt x="51141" y="29235"/>
                  </a:lnTo>
                  <a:lnTo>
                    <a:pt x="51222" y="28892"/>
                  </a:lnTo>
                  <a:lnTo>
                    <a:pt x="51323" y="28528"/>
                  </a:lnTo>
                  <a:lnTo>
                    <a:pt x="51383" y="28165"/>
                  </a:lnTo>
                  <a:lnTo>
                    <a:pt x="51444" y="27801"/>
                  </a:lnTo>
                  <a:lnTo>
                    <a:pt x="51504" y="27438"/>
                  </a:lnTo>
                  <a:lnTo>
                    <a:pt x="51524" y="27054"/>
                  </a:lnTo>
                  <a:lnTo>
                    <a:pt x="51545" y="26691"/>
                  </a:lnTo>
                  <a:lnTo>
                    <a:pt x="51565" y="26307"/>
                  </a:lnTo>
                  <a:lnTo>
                    <a:pt x="51545" y="25520"/>
                  </a:lnTo>
                  <a:lnTo>
                    <a:pt x="51484" y="24753"/>
                  </a:lnTo>
                  <a:lnTo>
                    <a:pt x="51383" y="23945"/>
                  </a:lnTo>
                  <a:lnTo>
                    <a:pt x="51222" y="23138"/>
                  </a:lnTo>
                  <a:lnTo>
                    <a:pt x="51020" y="22330"/>
                  </a:lnTo>
                  <a:lnTo>
                    <a:pt x="50757" y="21502"/>
                  </a:lnTo>
                  <a:lnTo>
                    <a:pt x="50454" y="20674"/>
                  </a:lnTo>
                  <a:lnTo>
                    <a:pt x="50091" y="19826"/>
                  </a:lnTo>
                  <a:lnTo>
                    <a:pt x="49687" y="18979"/>
                  </a:lnTo>
                  <a:lnTo>
                    <a:pt x="49243" y="18131"/>
                  </a:lnTo>
                  <a:lnTo>
                    <a:pt x="48738" y="17283"/>
                  </a:lnTo>
                  <a:lnTo>
                    <a:pt x="48193" y="16435"/>
                  </a:lnTo>
                  <a:lnTo>
                    <a:pt x="47587" y="15587"/>
                  </a:lnTo>
                  <a:lnTo>
                    <a:pt x="46941" y="14739"/>
                  </a:lnTo>
                  <a:lnTo>
                    <a:pt x="46235" y="13891"/>
                  </a:lnTo>
                  <a:lnTo>
                    <a:pt x="45488" y="13063"/>
                  </a:lnTo>
                  <a:lnTo>
                    <a:pt x="44700" y="12215"/>
                  </a:lnTo>
                  <a:lnTo>
                    <a:pt x="44700" y="12215"/>
                  </a:lnTo>
                  <a:lnTo>
                    <a:pt x="43772" y="11306"/>
                  </a:lnTo>
                  <a:lnTo>
                    <a:pt x="42802" y="10438"/>
                  </a:lnTo>
                  <a:lnTo>
                    <a:pt x="41813" y="9590"/>
                  </a:lnTo>
                  <a:lnTo>
                    <a:pt x="40783" y="8783"/>
                  </a:lnTo>
                  <a:lnTo>
                    <a:pt x="39713" y="7995"/>
                  </a:lnTo>
                  <a:lnTo>
                    <a:pt x="38623" y="7248"/>
                  </a:lnTo>
                  <a:lnTo>
                    <a:pt x="37513" y="6521"/>
                  </a:lnTo>
                  <a:lnTo>
                    <a:pt x="36382" y="5835"/>
                  </a:lnTo>
                  <a:lnTo>
                    <a:pt x="35231" y="5189"/>
                  </a:lnTo>
                  <a:lnTo>
                    <a:pt x="34060" y="4563"/>
                  </a:lnTo>
                  <a:lnTo>
                    <a:pt x="32869" y="3998"/>
                  </a:lnTo>
                  <a:lnTo>
                    <a:pt x="31658" y="3453"/>
                  </a:lnTo>
                  <a:lnTo>
                    <a:pt x="30446" y="2948"/>
                  </a:lnTo>
                  <a:lnTo>
                    <a:pt x="29215" y="2463"/>
                  </a:lnTo>
                  <a:lnTo>
                    <a:pt x="27983" y="2039"/>
                  </a:lnTo>
                  <a:lnTo>
                    <a:pt x="26752" y="1656"/>
                  </a:lnTo>
                  <a:lnTo>
                    <a:pt x="25520" y="1292"/>
                  </a:lnTo>
                  <a:lnTo>
                    <a:pt x="24288" y="989"/>
                  </a:lnTo>
                  <a:lnTo>
                    <a:pt x="23057" y="727"/>
                  </a:lnTo>
                  <a:lnTo>
                    <a:pt x="21825" y="485"/>
                  </a:lnTo>
                  <a:lnTo>
                    <a:pt x="20594" y="303"/>
                  </a:lnTo>
                  <a:lnTo>
                    <a:pt x="19382" y="162"/>
                  </a:lnTo>
                  <a:lnTo>
                    <a:pt x="18171" y="61"/>
                  </a:lnTo>
                  <a:lnTo>
                    <a:pt x="17000" y="0"/>
                  </a:lnTo>
                  <a:lnTo>
                    <a:pt x="15809" y="0"/>
                  </a:lnTo>
                  <a:lnTo>
                    <a:pt x="14658" y="40"/>
                  </a:lnTo>
                  <a:lnTo>
                    <a:pt x="14093" y="81"/>
                  </a:lnTo>
                  <a:lnTo>
                    <a:pt x="13527" y="121"/>
                  </a:lnTo>
                  <a:lnTo>
                    <a:pt x="12962" y="182"/>
                  </a:lnTo>
                  <a:lnTo>
                    <a:pt x="12417" y="263"/>
                  </a:lnTo>
                  <a:lnTo>
                    <a:pt x="11872" y="343"/>
                  </a:lnTo>
                  <a:lnTo>
                    <a:pt x="11327" y="424"/>
                  </a:lnTo>
                  <a:lnTo>
                    <a:pt x="10802" y="545"/>
                  </a:lnTo>
                  <a:lnTo>
                    <a:pt x="10277" y="666"/>
                  </a:lnTo>
                  <a:lnTo>
                    <a:pt x="9752" y="787"/>
                  </a:lnTo>
                  <a:lnTo>
                    <a:pt x="9247" y="949"/>
                  </a:lnTo>
                  <a:lnTo>
                    <a:pt x="8742" y="1090"/>
                  </a:lnTo>
                  <a:lnTo>
                    <a:pt x="8258" y="1272"/>
                  </a:lnTo>
                  <a:lnTo>
                    <a:pt x="8258" y="1272"/>
                  </a:lnTo>
                  <a:lnTo>
                    <a:pt x="7672" y="1494"/>
                  </a:lnTo>
                  <a:lnTo>
                    <a:pt x="7107" y="1716"/>
                  </a:lnTo>
                  <a:lnTo>
                    <a:pt x="6582" y="1979"/>
                  </a:lnTo>
                  <a:lnTo>
                    <a:pt x="6057" y="2241"/>
                  </a:lnTo>
                  <a:lnTo>
                    <a:pt x="5572" y="2524"/>
                  </a:lnTo>
                  <a:lnTo>
                    <a:pt x="5088" y="2806"/>
                  </a:lnTo>
                  <a:lnTo>
                    <a:pt x="4644" y="3109"/>
                  </a:lnTo>
                  <a:lnTo>
                    <a:pt x="4200" y="3432"/>
                  </a:lnTo>
                  <a:lnTo>
                    <a:pt x="3796" y="3755"/>
                  </a:lnTo>
                  <a:lnTo>
                    <a:pt x="3412" y="4099"/>
                  </a:lnTo>
                  <a:lnTo>
                    <a:pt x="3029" y="4462"/>
                  </a:lnTo>
                  <a:lnTo>
                    <a:pt x="2685" y="4825"/>
                  </a:lnTo>
                  <a:lnTo>
                    <a:pt x="2362" y="5209"/>
                  </a:lnTo>
                  <a:lnTo>
                    <a:pt x="2059" y="5593"/>
                  </a:lnTo>
                  <a:lnTo>
                    <a:pt x="1777" y="5996"/>
                  </a:lnTo>
                  <a:lnTo>
                    <a:pt x="1514" y="6400"/>
                  </a:lnTo>
                  <a:lnTo>
                    <a:pt x="1272" y="6824"/>
                  </a:lnTo>
                  <a:lnTo>
                    <a:pt x="1050" y="7268"/>
                  </a:lnTo>
                  <a:lnTo>
                    <a:pt x="848" y="7692"/>
                  </a:lnTo>
                  <a:lnTo>
                    <a:pt x="666" y="8157"/>
                  </a:lnTo>
                  <a:lnTo>
                    <a:pt x="505" y="8601"/>
                  </a:lnTo>
                  <a:lnTo>
                    <a:pt x="364" y="9065"/>
                  </a:lnTo>
                  <a:lnTo>
                    <a:pt x="263" y="9550"/>
                  </a:lnTo>
                  <a:lnTo>
                    <a:pt x="162" y="10034"/>
                  </a:lnTo>
                  <a:lnTo>
                    <a:pt x="81" y="10519"/>
                  </a:lnTo>
                  <a:lnTo>
                    <a:pt x="40" y="11004"/>
                  </a:lnTo>
                  <a:lnTo>
                    <a:pt x="0" y="11508"/>
                  </a:lnTo>
                  <a:lnTo>
                    <a:pt x="0" y="12013"/>
                  </a:lnTo>
                  <a:lnTo>
                    <a:pt x="20" y="12538"/>
                  </a:lnTo>
                  <a:lnTo>
                    <a:pt x="40" y="13063"/>
                  </a:lnTo>
                  <a:lnTo>
                    <a:pt x="101" y="13588"/>
                  </a:lnTo>
                  <a:lnTo>
                    <a:pt x="182" y="14113"/>
                  </a:lnTo>
                  <a:lnTo>
                    <a:pt x="263" y="14638"/>
                  </a:lnTo>
                  <a:lnTo>
                    <a:pt x="263" y="14638"/>
                  </a:lnTo>
                  <a:lnTo>
                    <a:pt x="182" y="14113"/>
                  </a:lnTo>
                  <a:lnTo>
                    <a:pt x="121" y="13568"/>
                  </a:lnTo>
                  <a:lnTo>
                    <a:pt x="81" y="13043"/>
                  </a:lnTo>
                  <a:lnTo>
                    <a:pt x="40" y="12518"/>
                  </a:lnTo>
                  <a:lnTo>
                    <a:pt x="40" y="12013"/>
                  </a:lnTo>
                  <a:lnTo>
                    <a:pt x="81" y="11508"/>
                  </a:lnTo>
                  <a:lnTo>
                    <a:pt x="121" y="11004"/>
                  </a:lnTo>
                  <a:lnTo>
                    <a:pt x="182" y="10499"/>
                  </a:lnTo>
                  <a:lnTo>
                    <a:pt x="263" y="10014"/>
                  </a:lnTo>
                  <a:lnTo>
                    <a:pt x="384" y="9530"/>
                  </a:lnTo>
                  <a:lnTo>
                    <a:pt x="505" y="9065"/>
                  </a:lnTo>
                  <a:lnTo>
                    <a:pt x="666" y="8601"/>
                  </a:lnTo>
                  <a:lnTo>
                    <a:pt x="828" y="8157"/>
                  </a:lnTo>
                  <a:lnTo>
                    <a:pt x="1030" y="7713"/>
                  </a:lnTo>
                  <a:lnTo>
                    <a:pt x="1252" y="7268"/>
                  </a:lnTo>
                  <a:lnTo>
                    <a:pt x="1494" y="6844"/>
                  </a:lnTo>
                  <a:lnTo>
                    <a:pt x="1757" y="6420"/>
                  </a:lnTo>
                  <a:lnTo>
                    <a:pt x="2039" y="6017"/>
                  </a:lnTo>
                  <a:lnTo>
                    <a:pt x="2342" y="5633"/>
                  </a:lnTo>
                  <a:lnTo>
                    <a:pt x="2665" y="5249"/>
                  </a:lnTo>
                  <a:lnTo>
                    <a:pt x="3008" y="4866"/>
                  </a:lnTo>
                  <a:lnTo>
                    <a:pt x="3372" y="4502"/>
                  </a:lnTo>
                  <a:lnTo>
                    <a:pt x="3776" y="4159"/>
                  </a:lnTo>
                  <a:lnTo>
                    <a:pt x="4179" y="3836"/>
                  </a:lnTo>
                  <a:lnTo>
                    <a:pt x="4624" y="3513"/>
                  </a:lnTo>
                  <a:lnTo>
                    <a:pt x="5068" y="3190"/>
                  </a:lnTo>
                  <a:lnTo>
                    <a:pt x="5552" y="2907"/>
                  </a:lnTo>
                  <a:lnTo>
                    <a:pt x="6037" y="2625"/>
                  </a:lnTo>
                  <a:lnTo>
                    <a:pt x="6562" y="2342"/>
                  </a:lnTo>
                  <a:lnTo>
                    <a:pt x="7107" y="2100"/>
                  </a:lnTo>
                  <a:lnTo>
                    <a:pt x="7672" y="1858"/>
                  </a:lnTo>
                  <a:lnTo>
                    <a:pt x="8258" y="1635"/>
                  </a:lnTo>
                  <a:lnTo>
                    <a:pt x="8258" y="1635"/>
                  </a:lnTo>
                  <a:lnTo>
                    <a:pt x="8742" y="1474"/>
                  </a:lnTo>
                  <a:lnTo>
                    <a:pt x="9247" y="1312"/>
                  </a:lnTo>
                  <a:lnTo>
                    <a:pt x="9752" y="1171"/>
                  </a:lnTo>
                  <a:lnTo>
                    <a:pt x="10257" y="1030"/>
                  </a:lnTo>
                  <a:lnTo>
                    <a:pt x="10781" y="929"/>
                  </a:lnTo>
                  <a:lnTo>
                    <a:pt x="11306" y="808"/>
                  </a:lnTo>
                  <a:lnTo>
                    <a:pt x="11851" y="707"/>
                  </a:lnTo>
                  <a:lnTo>
                    <a:pt x="12397" y="626"/>
                  </a:lnTo>
                  <a:lnTo>
                    <a:pt x="12942" y="565"/>
                  </a:lnTo>
                  <a:lnTo>
                    <a:pt x="13487" y="505"/>
                  </a:lnTo>
                  <a:lnTo>
                    <a:pt x="14618" y="424"/>
                  </a:lnTo>
                  <a:lnTo>
                    <a:pt x="15768" y="384"/>
                  </a:lnTo>
                  <a:lnTo>
                    <a:pt x="16919" y="384"/>
                  </a:lnTo>
                  <a:lnTo>
                    <a:pt x="18110" y="444"/>
                  </a:lnTo>
                  <a:lnTo>
                    <a:pt x="19302" y="545"/>
                  </a:lnTo>
                  <a:lnTo>
                    <a:pt x="20513" y="687"/>
                  </a:lnTo>
                  <a:lnTo>
                    <a:pt x="21724" y="868"/>
                  </a:lnTo>
                  <a:lnTo>
                    <a:pt x="22956" y="1090"/>
                  </a:lnTo>
                  <a:lnTo>
                    <a:pt x="24167" y="1353"/>
                  </a:lnTo>
                  <a:lnTo>
                    <a:pt x="25399" y="1676"/>
                  </a:lnTo>
                  <a:lnTo>
                    <a:pt x="26630" y="2019"/>
                  </a:lnTo>
                  <a:lnTo>
                    <a:pt x="27862" y="2403"/>
                  </a:lnTo>
                  <a:lnTo>
                    <a:pt x="29073" y="2847"/>
                  </a:lnTo>
                  <a:lnTo>
                    <a:pt x="30305" y="3311"/>
                  </a:lnTo>
                  <a:lnTo>
                    <a:pt x="31496" y="3816"/>
                  </a:lnTo>
                  <a:lnTo>
                    <a:pt x="32687" y="4341"/>
                  </a:lnTo>
                  <a:lnTo>
                    <a:pt x="33879" y="4926"/>
                  </a:lnTo>
                  <a:lnTo>
                    <a:pt x="35050" y="5532"/>
                  </a:lnTo>
                  <a:lnTo>
                    <a:pt x="36200" y="6178"/>
                  </a:lnTo>
                  <a:lnTo>
                    <a:pt x="37311" y="6865"/>
                  </a:lnTo>
                  <a:lnTo>
                    <a:pt x="38421" y="7571"/>
                  </a:lnTo>
                  <a:lnTo>
                    <a:pt x="39512" y="8318"/>
                  </a:lnTo>
                  <a:lnTo>
                    <a:pt x="40561" y="9106"/>
                  </a:lnTo>
                  <a:lnTo>
                    <a:pt x="41571" y="9913"/>
                  </a:lnTo>
                  <a:lnTo>
                    <a:pt x="42560" y="10741"/>
                  </a:lnTo>
                  <a:lnTo>
                    <a:pt x="43529" y="11629"/>
                  </a:lnTo>
                  <a:lnTo>
                    <a:pt x="44438" y="12518"/>
                  </a:lnTo>
                  <a:lnTo>
                    <a:pt x="44438" y="12518"/>
                  </a:lnTo>
                  <a:lnTo>
                    <a:pt x="45245" y="13366"/>
                  </a:lnTo>
                  <a:lnTo>
                    <a:pt x="45992" y="14214"/>
                  </a:lnTo>
                  <a:lnTo>
                    <a:pt x="46699" y="15062"/>
                  </a:lnTo>
                  <a:lnTo>
                    <a:pt x="47345" y="15910"/>
                  </a:lnTo>
                  <a:lnTo>
                    <a:pt x="47951" y="16758"/>
                  </a:lnTo>
                  <a:lnTo>
                    <a:pt x="48496" y="17606"/>
                  </a:lnTo>
                  <a:lnTo>
                    <a:pt x="49001" y="18454"/>
                  </a:lnTo>
                  <a:lnTo>
                    <a:pt x="49445" y="19302"/>
                  </a:lnTo>
                  <a:lnTo>
                    <a:pt x="49849" y="20150"/>
                  </a:lnTo>
                  <a:lnTo>
                    <a:pt x="50212" y="20997"/>
                  </a:lnTo>
                  <a:lnTo>
                    <a:pt x="50495" y="21825"/>
                  </a:lnTo>
                  <a:lnTo>
                    <a:pt x="50757" y="22653"/>
                  </a:lnTo>
                  <a:lnTo>
                    <a:pt x="50959" y="23481"/>
                  </a:lnTo>
                  <a:lnTo>
                    <a:pt x="51121" y="24288"/>
                  </a:lnTo>
                  <a:lnTo>
                    <a:pt x="51222" y="25076"/>
                  </a:lnTo>
                  <a:lnTo>
                    <a:pt x="51262" y="25863"/>
                  </a:lnTo>
                  <a:lnTo>
                    <a:pt x="51282" y="26247"/>
                  </a:lnTo>
                  <a:lnTo>
                    <a:pt x="51282" y="26630"/>
                  </a:lnTo>
                  <a:lnTo>
                    <a:pt x="51262" y="27014"/>
                  </a:lnTo>
                  <a:lnTo>
                    <a:pt x="51222" y="27398"/>
                  </a:lnTo>
                  <a:lnTo>
                    <a:pt x="51181" y="27761"/>
                  </a:lnTo>
                  <a:lnTo>
                    <a:pt x="51141" y="28145"/>
                  </a:lnTo>
                  <a:lnTo>
                    <a:pt x="51080" y="28508"/>
                  </a:lnTo>
                  <a:lnTo>
                    <a:pt x="51000" y="28872"/>
                  </a:lnTo>
                  <a:lnTo>
                    <a:pt x="50899" y="29215"/>
                  </a:lnTo>
                  <a:lnTo>
                    <a:pt x="50798" y="29578"/>
                  </a:lnTo>
                  <a:lnTo>
                    <a:pt x="50697" y="29921"/>
                  </a:lnTo>
                  <a:lnTo>
                    <a:pt x="50555" y="30265"/>
                  </a:lnTo>
                  <a:lnTo>
                    <a:pt x="50414" y="30608"/>
                  </a:lnTo>
                  <a:lnTo>
                    <a:pt x="50273" y="30931"/>
                  </a:lnTo>
                  <a:lnTo>
                    <a:pt x="50111" y="31254"/>
                  </a:lnTo>
                  <a:lnTo>
                    <a:pt x="49929" y="31577"/>
                  </a:lnTo>
                  <a:lnTo>
                    <a:pt x="49748" y="31900"/>
                  </a:lnTo>
                  <a:lnTo>
                    <a:pt x="49546" y="32203"/>
                  </a:lnTo>
                  <a:lnTo>
                    <a:pt x="49324" y="32506"/>
                  </a:lnTo>
                  <a:lnTo>
                    <a:pt x="49102" y="32809"/>
                  </a:lnTo>
                  <a:lnTo>
                    <a:pt x="48880" y="33111"/>
                  </a:lnTo>
                  <a:lnTo>
                    <a:pt x="48617" y="33394"/>
                  </a:lnTo>
                  <a:lnTo>
                    <a:pt x="48375" y="33677"/>
                  </a:lnTo>
                  <a:lnTo>
                    <a:pt x="48092" y="33939"/>
                  </a:lnTo>
                  <a:lnTo>
                    <a:pt x="47810" y="34202"/>
                  </a:lnTo>
                  <a:lnTo>
                    <a:pt x="47507" y="34464"/>
                  </a:lnTo>
                  <a:lnTo>
                    <a:pt x="47204" y="34727"/>
                  </a:lnTo>
                  <a:lnTo>
                    <a:pt x="46881" y="34969"/>
                  </a:lnTo>
                  <a:lnTo>
                    <a:pt x="46558" y="35191"/>
                  </a:lnTo>
                  <a:lnTo>
                    <a:pt x="46194" y="35433"/>
                  </a:lnTo>
                  <a:lnTo>
                    <a:pt x="45851" y="35655"/>
                  </a:lnTo>
                  <a:lnTo>
                    <a:pt x="45468" y="358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extrusionOk="0">
                  <a:moveTo>
                    <a:pt x="14396" y="1"/>
                  </a:move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8809" y="33729"/>
                  </a:lnTo>
                  <a:lnTo>
                    <a:pt x="38809" y="33729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close/>
                  <a:moveTo>
                    <a:pt x="38809" y="33729"/>
                  </a:moveTo>
                  <a:lnTo>
                    <a:pt x="38240" y="33899"/>
                  </a:lnTo>
                  <a:lnTo>
                    <a:pt x="38240" y="33899"/>
                  </a:lnTo>
                  <a:lnTo>
                    <a:pt x="38725" y="33758"/>
                  </a:lnTo>
                  <a:lnTo>
                    <a:pt x="38809" y="3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781650" y="894275"/>
              <a:ext cx="1173575" cy="847500"/>
            </a:xfrm>
            <a:custGeom>
              <a:avLst/>
              <a:gdLst/>
              <a:ahLst/>
              <a:cxnLst/>
              <a:rect l="l" t="t" r="r" b="b"/>
              <a:pathLst>
                <a:path w="46943" h="33900" fill="none" extrusionOk="0">
                  <a:moveTo>
                    <a:pt x="38240" y="33899"/>
                  </a:moveTo>
                  <a:lnTo>
                    <a:pt x="38846" y="33718"/>
                  </a:lnTo>
                  <a:lnTo>
                    <a:pt x="38846" y="33718"/>
                  </a:lnTo>
                  <a:lnTo>
                    <a:pt x="39431" y="33516"/>
                  </a:lnTo>
                  <a:lnTo>
                    <a:pt x="39431" y="33516"/>
                  </a:lnTo>
                  <a:lnTo>
                    <a:pt x="39876" y="33354"/>
                  </a:lnTo>
                  <a:lnTo>
                    <a:pt x="40300" y="33173"/>
                  </a:lnTo>
                  <a:lnTo>
                    <a:pt x="40724" y="32991"/>
                  </a:lnTo>
                  <a:lnTo>
                    <a:pt x="41107" y="32789"/>
                  </a:lnTo>
                  <a:lnTo>
                    <a:pt x="41511" y="32587"/>
                  </a:lnTo>
                  <a:lnTo>
                    <a:pt x="41874" y="32385"/>
                  </a:lnTo>
                  <a:lnTo>
                    <a:pt x="42238" y="32163"/>
                  </a:lnTo>
                  <a:lnTo>
                    <a:pt x="42581" y="31921"/>
                  </a:lnTo>
                  <a:lnTo>
                    <a:pt x="42924" y="31699"/>
                  </a:lnTo>
                  <a:lnTo>
                    <a:pt x="43227" y="31456"/>
                  </a:lnTo>
                  <a:lnTo>
                    <a:pt x="43550" y="31194"/>
                  </a:lnTo>
                  <a:lnTo>
                    <a:pt x="43833" y="30932"/>
                  </a:lnTo>
                  <a:lnTo>
                    <a:pt x="44116" y="30669"/>
                  </a:lnTo>
                  <a:lnTo>
                    <a:pt x="44378" y="30386"/>
                  </a:lnTo>
                  <a:lnTo>
                    <a:pt x="44640" y="30104"/>
                  </a:lnTo>
                  <a:lnTo>
                    <a:pt x="44883" y="29821"/>
                  </a:lnTo>
                  <a:lnTo>
                    <a:pt x="45105" y="29518"/>
                  </a:lnTo>
                  <a:lnTo>
                    <a:pt x="45327" y="29215"/>
                  </a:lnTo>
                  <a:lnTo>
                    <a:pt x="45529" y="28913"/>
                  </a:lnTo>
                  <a:lnTo>
                    <a:pt x="45711" y="28590"/>
                  </a:lnTo>
                  <a:lnTo>
                    <a:pt x="45892" y="28266"/>
                  </a:lnTo>
                  <a:lnTo>
                    <a:pt x="46054" y="27943"/>
                  </a:lnTo>
                  <a:lnTo>
                    <a:pt x="46195" y="27620"/>
                  </a:lnTo>
                  <a:lnTo>
                    <a:pt x="46336" y="27277"/>
                  </a:lnTo>
                  <a:lnTo>
                    <a:pt x="46458" y="26934"/>
                  </a:lnTo>
                  <a:lnTo>
                    <a:pt x="46558" y="26571"/>
                  </a:lnTo>
                  <a:lnTo>
                    <a:pt x="46659" y="26227"/>
                  </a:lnTo>
                  <a:lnTo>
                    <a:pt x="46740" y="25864"/>
                  </a:lnTo>
                  <a:lnTo>
                    <a:pt x="46821" y="25500"/>
                  </a:lnTo>
                  <a:lnTo>
                    <a:pt x="46861" y="25137"/>
                  </a:lnTo>
                  <a:lnTo>
                    <a:pt x="46902" y="24753"/>
                  </a:lnTo>
                  <a:lnTo>
                    <a:pt x="46942" y="24390"/>
                  </a:lnTo>
                  <a:lnTo>
                    <a:pt x="46942" y="24006"/>
                  </a:lnTo>
                  <a:lnTo>
                    <a:pt x="46942" y="23603"/>
                  </a:lnTo>
                  <a:lnTo>
                    <a:pt x="46942" y="23219"/>
                  </a:lnTo>
                  <a:lnTo>
                    <a:pt x="46922" y="22835"/>
                  </a:lnTo>
                  <a:lnTo>
                    <a:pt x="46882" y="22432"/>
                  </a:lnTo>
                  <a:lnTo>
                    <a:pt x="46821" y="22028"/>
                  </a:lnTo>
                  <a:lnTo>
                    <a:pt x="46760" y="21624"/>
                  </a:lnTo>
                  <a:lnTo>
                    <a:pt x="46680" y="21220"/>
                  </a:lnTo>
                  <a:lnTo>
                    <a:pt x="46579" y="20816"/>
                  </a:lnTo>
                  <a:lnTo>
                    <a:pt x="46478" y="20413"/>
                  </a:lnTo>
                  <a:lnTo>
                    <a:pt x="46357" y="19989"/>
                  </a:lnTo>
                  <a:lnTo>
                    <a:pt x="46215" y="19585"/>
                  </a:lnTo>
                  <a:lnTo>
                    <a:pt x="46074" y="19161"/>
                  </a:lnTo>
                  <a:lnTo>
                    <a:pt x="45912" y="18757"/>
                  </a:lnTo>
                  <a:lnTo>
                    <a:pt x="45549" y="17909"/>
                  </a:lnTo>
                  <a:lnTo>
                    <a:pt x="45125" y="17061"/>
                  </a:lnTo>
                  <a:lnTo>
                    <a:pt x="44661" y="16213"/>
                  </a:lnTo>
                  <a:lnTo>
                    <a:pt x="44136" y="15365"/>
                  </a:lnTo>
                  <a:lnTo>
                    <a:pt x="43550" y="14497"/>
                  </a:lnTo>
                  <a:lnTo>
                    <a:pt x="42924" y="13649"/>
                  </a:lnTo>
                  <a:lnTo>
                    <a:pt x="42238" y="12801"/>
                  </a:lnTo>
                  <a:lnTo>
                    <a:pt x="41491" y="11953"/>
                  </a:lnTo>
                  <a:lnTo>
                    <a:pt x="40683" y="11125"/>
                  </a:lnTo>
                  <a:lnTo>
                    <a:pt x="40683" y="11125"/>
                  </a:lnTo>
                  <a:lnTo>
                    <a:pt x="39855" y="10298"/>
                  </a:lnTo>
                  <a:lnTo>
                    <a:pt x="38967" y="9490"/>
                  </a:lnTo>
                  <a:lnTo>
                    <a:pt x="38059" y="8723"/>
                  </a:lnTo>
                  <a:lnTo>
                    <a:pt x="37130" y="7976"/>
                  </a:lnTo>
                  <a:lnTo>
                    <a:pt x="36161" y="7269"/>
                  </a:lnTo>
                  <a:lnTo>
                    <a:pt x="35171" y="6583"/>
                  </a:lnTo>
                  <a:lnTo>
                    <a:pt x="34162" y="5937"/>
                  </a:lnTo>
                  <a:lnTo>
                    <a:pt x="33132" y="5311"/>
                  </a:lnTo>
                  <a:lnTo>
                    <a:pt x="32082" y="4725"/>
                  </a:lnTo>
                  <a:lnTo>
                    <a:pt x="31012" y="4160"/>
                  </a:lnTo>
                  <a:lnTo>
                    <a:pt x="29922" y="3635"/>
                  </a:lnTo>
                  <a:lnTo>
                    <a:pt x="28832" y="3130"/>
                  </a:lnTo>
                  <a:lnTo>
                    <a:pt x="27721" y="2666"/>
                  </a:lnTo>
                  <a:lnTo>
                    <a:pt x="26611" y="2242"/>
                  </a:lnTo>
                  <a:lnTo>
                    <a:pt x="25480" y="1858"/>
                  </a:lnTo>
                  <a:lnTo>
                    <a:pt x="24370" y="1495"/>
                  </a:lnTo>
                  <a:lnTo>
                    <a:pt x="23239" y="1172"/>
                  </a:lnTo>
                  <a:lnTo>
                    <a:pt x="22109" y="889"/>
                  </a:lnTo>
                  <a:lnTo>
                    <a:pt x="20978" y="647"/>
                  </a:lnTo>
                  <a:lnTo>
                    <a:pt x="19868" y="445"/>
                  </a:lnTo>
                  <a:lnTo>
                    <a:pt x="18757" y="263"/>
                  </a:lnTo>
                  <a:lnTo>
                    <a:pt x="17647" y="142"/>
                  </a:lnTo>
                  <a:lnTo>
                    <a:pt x="16556" y="41"/>
                  </a:lnTo>
                  <a:lnTo>
                    <a:pt x="15466" y="1"/>
                  </a:lnTo>
                  <a:lnTo>
                    <a:pt x="14396" y="1"/>
                  </a:lnTo>
                  <a:lnTo>
                    <a:pt x="13346" y="21"/>
                  </a:lnTo>
                  <a:lnTo>
                    <a:pt x="12317" y="102"/>
                  </a:lnTo>
                  <a:lnTo>
                    <a:pt x="11307" y="223"/>
                  </a:lnTo>
                  <a:lnTo>
                    <a:pt x="10318" y="384"/>
                  </a:lnTo>
                  <a:lnTo>
                    <a:pt x="9833" y="485"/>
                  </a:lnTo>
                  <a:lnTo>
                    <a:pt x="9349" y="586"/>
                  </a:lnTo>
                  <a:lnTo>
                    <a:pt x="8884" y="707"/>
                  </a:lnTo>
                  <a:lnTo>
                    <a:pt x="8420" y="849"/>
                  </a:lnTo>
                  <a:lnTo>
                    <a:pt x="7956" y="990"/>
                  </a:lnTo>
                  <a:lnTo>
                    <a:pt x="7511" y="1152"/>
                  </a:lnTo>
                  <a:lnTo>
                    <a:pt x="7511" y="1152"/>
                  </a:lnTo>
                  <a:lnTo>
                    <a:pt x="6886" y="1394"/>
                  </a:lnTo>
                  <a:lnTo>
                    <a:pt x="6280" y="1656"/>
                  </a:lnTo>
                  <a:lnTo>
                    <a:pt x="5715" y="1939"/>
                  </a:lnTo>
                  <a:lnTo>
                    <a:pt x="5169" y="2222"/>
                  </a:lnTo>
                  <a:lnTo>
                    <a:pt x="4644" y="2545"/>
                  </a:lnTo>
                  <a:lnTo>
                    <a:pt x="4160" y="2888"/>
                  </a:lnTo>
                  <a:lnTo>
                    <a:pt x="3696" y="3231"/>
                  </a:lnTo>
                  <a:lnTo>
                    <a:pt x="3251" y="3595"/>
                  </a:lnTo>
                  <a:lnTo>
                    <a:pt x="2848" y="3978"/>
                  </a:lnTo>
                  <a:lnTo>
                    <a:pt x="2464" y="4382"/>
                  </a:lnTo>
                  <a:lnTo>
                    <a:pt x="2101" y="4786"/>
                  </a:lnTo>
                  <a:lnTo>
                    <a:pt x="1778" y="5210"/>
                  </a:lnTo>
                  <a:lnTo>
                    <a:pt x="1475" y="5654"/>
                  </a:lnTo>
                  <a:lnTo>
                    <a:pt x="1212" y="6118"/>
                  </a:lnTo>
                  <a:lnTo>
                    <a:pt x="970" y="6583"/>
                  </a:lnTo>
                  <a:lnTo>
                    <a:pt x="748" y="7067"/>
                  </a:lnTo>
                  <a:lnTo>
                    <a:pt x="546" y="7552"/>
                  </a:lnTo>
                  <a:lnTo>
                    <a:pt x="384" y="8056"/>
                  </a:lnTo>
                  <a:lnTo>
                    <a:pt x="263" y="8561"/>
                  </a:lnTo>
                  <a:lnTo>
                    <a:pt x="162" y="9086"/>
                  </a:lnTo>
                  <a:lnTo>
                    <a:pt x="82" y="9611"/>
                  </a:lnTo>
                  <a:lnTo>
                    <a:pt x="21" y="10156"/>
                  </a:lnTo>
                  <a:lnTo>
                    <a:pt x="1" y="10701"/>
                  </a:lnTo>
                  <a:lnTo>
                    <a:pt x="1" y="11267"/>
                  </a:lnTo>
                  <a:lnTo>
                    <a:pt x="41" y="11832"/>
                  </a:lnTo>
                  <a:lnTo>
                    <a:pt x="102" y="12397"/>
                  </a:lnTo>
                  <a:lnTo>
                    <a:pt x="183" y="12983"/>
                  </a:lnTo>
                  <a:lnTo>
                    <a:pt x="304" y="13568"/>
                  </a:lnTo>
                  <a:lnTo>
                    <a:pt x="445" y="14154"/>
                  </a:lnTo>
                  <a:lnTo>
                    <a:pt x="627" y="14739"/>
                  </a:lnTo>
                  <a:lnTo>
                    <a:pt x="829" y="15345"/>
                  </a:lnTo>
                  <a:lnTo>
                    <a:pt x="1051" y="15951"/>
                  </a:lnTo>
                  <a:lnTo>
                    <a:pt x="1273" y="16476"/>
                  </a:lnTo>
                  <a:lnTo>
                    <a:pt x="1273" y="16476"/>
                  </a:lnTo>
                  <a:lnTo>
                    <a:pt x="1031" y="15870"/>
                  </a:lnTo>
                  <a:lnTo>
                    <a:pt x="808" y="15264"/>
                  </a:lnTo>
                  <a:lnTo>
                    <a:pt x="627" y="14659"/>
                  </a:lnTo>
                  <a:lnTo>
                    <a:pt x="465" y="14073"/>
                  </a:lnTo>
                  <a:lnTo>
                    <a:pt x="344" y="13488"/>
                  </a:lnTo>
                  <a:lnTo>
                    <a:pt x="243" y="12902"/>
                  </a:lnTo>
                  <a:lnTo>
                    <a:pt x="162" y="12317"/>
                  </a:lnTo>
                  <a:lnTo>
                    <a:pt x="122" y="11751"/>
                  </a:lnTo>
                  <a:lnTo>
                    <a:pt x="102" y="11186"/>
                  </a:lnTo>
                  <a:lnTo>
                    <a:pt x="122" y="10641"/>
                  </a:lnTo>
                  <a:lnTo>
                    <a:pt x="162" y="10075"/>
                  </a:lnTo>
                  <a:lnTo>
                    <a:pt x="243" y="9551"/>
                  </a:lnTo>
                  <a:lnTo>
                    <a:pt x="344" y="9026"/>
                  </a:lnTo>
                  <a:lnTo>
                    <a:pt x="465" y="8501"/>
                  </a:lnTo>
                  <a:lnTo>
                    <a:pt x="627" y="7996"/>
                  </a:lnTo>
                  <a:lnTo>
                    <a:pt x="808" y="7491"/>
                  </a:lnTo>
                  <a:lnTo>
                    <a:pt x="1010" y="7007"/>
                  </a:lnTo>
                  <a:lnTo>
                    <a:pt x="1253" y="6542"/>
                  </a:lnTo>
                  <a:lnTo>
                    <a:pt x="1515" y="6078"/>
                  </a:lnTo>
                  <a:lnTo>
                    <a:pt x="1818" y="5634"/>
                  </a:lnTo>
                  <a:lnTo>
                    <a:pt x="2141" y="5210"/>
                  </a:lnTo>
                  <a:lnTo>
                    <a:pt x="2484" y="4786"/>
                  </a:lnTo>
                  <a:lnTo>
                    <a:pt x="2868" y="4382"/>
                  </a:lnTo>
                  <a:lnTo>
                    <a:pt x="3292" y="3998"/>
                  </a:lnTo>
                  <a:lnTo>
                    <a:pt x="3716" y="3635"/>
                  </a:lnTo>
                  <a:lnTo>
                    <a:pt x="4180" y="3271"/>
                  </a:lnTo>
                  <a:lnTo>
                    <a:pt x="4685" y="2928"/>
                  </a:lnTo>
                  <a:lnTo>
                    <a:pt x="5190" y="2625"/>
                  </a:lnTo>
                  <a:lnTo>
                    <a:pt x="5735" y="2323"/>
                  </a:lnTo>
                  <a:lnTo>
                    <a:pt x="6320" y="2040"/>
                  </a:lnTo>
                  <a:lnTo>
                    <a:pt x="6926" y="1777"/>
                  </a:lnTo>
                  <a:lnTo>
                    <a:pt x="7552" y="1535"/>
                  </a:lnTo>
                  <a:lnTo>
                    <a:pt x="7552" y="1535"/>
                  </a:lnTo>
                  <a:lnTo>
                    <a:pt x="7996" y="1374"/>
                  </a:lnTo>
                  <a:lnTo>
                    <a:pt x="8460" y="1232"/>
                  </a:lnTo>
                  <a:lnTo>
                    <a:pt x="8905" y="1111"/>
                  </a:lnTo>
                  <a:lnTo>
                    <a:pt x="9389" y="990"/>
                  </a:lnTo>
                  <a:lnTo>
                    <a:pt x="9853" y="869"/>
                  </a:lnTo>
                  <a:lnTo>
                    <a:pt x="10338" y="768"/>
                  </a:lnTo>
                  <a:lnTo>
                    <a:pt x="11307" y="606"/>
                  </a:lnTo>
                  <a:lnTo>
                    <a:pt x="12317" y="485"/>
                  </a:lnTo>
                  <a:lnTo>
                    <a:pt x="13346" y="425"/>
                  </a:lnTo>
                  <a:lnTo>
                    <a:pt x="14376" y="384"/>
                  </a:lnTo>
                  <a:lnTo>
                    <a:pt x="15446" y="384"/>
                  </a:lnTo>
                  <a:lnTo>
                    <a:pt x="16516" y="445"/>
                  </a:lnTo>
                  <a:lnTo>
                    <a:pt x="17586" y="526"/>
                  </a:lnTo>
                  <a:lnTo>
                    <a:pt x="18697" y="667"/>
                  </a:lnTo>
                  <a:lnTo>
                    <a:pt x="19787" y="829"/>
                  </a:lnTo>
                  <a:lnTo>
                    <a:pt x="20897" y="1030"/>
                  </a:lnTo>
                  <a:lnTo>
                    <a:pt x="22008" y="1273"/>
                  </a:lnTo>
                  <a:lnTo>
                    <a:pt x="23138" y="1555"/>
                  </a:lnTo>
                  <a:lnTo>
                    <a:pt x="24249" y="1878"/>
                  </a:lnTo>
                  <a:lnTo>
                    <a:pt x="25359" y="2222"/>
                  </a:lnTo>
                  <a:lnTo>
                    <a:pt x="26470" y="2605"/>
                  </a:lnTo>
                  <a:lnTo>
                    <a:pt x="27580" y="3029"/>
                  </a:lnTo>
                  <a:lnTo>
                    <a:pt x="28670" y="3494"/>
                  </a:lnTo>
                  <a:lnTo>
                    <a:pt x="29761" y="3978"/>
                  </a:lnTo>
                  <a:lnTo>
                    <a:pt x="30831" y="4503"/>
                  </a:lnTo>
                  <a:lnTo>
                    <a:pt x="31881" y="5068"/>
                  </a:lnTo>
                  <a:lnTo>
                    <a:pt x="32930" y="5654"/>
                  </a:lnTo>
                  <a:lnTo>
                    <a:pt x="33960" y="6260"/>
                  </a:lnTo>
                  <a:lnTo>
                    <a:pt x="34949" y="6926"/>
                  </a:lnTo>
                  <a:lnTo>
                    <a:pt x="35939" y="7592"/>
                  </a:lnTo>
                  <a:lnTo>
                    <a:pt x="36888" y="8299"/>
                  </a:lnTo>
                  <a:lnTo>
                    <a:pt x="37816" y="9046"/>
                  </a:lnTo>
                  <a:lnTo>
                    <a:pt x="38725" y="9793"/>
                  </a:lnTo>
                  <a:lnTo>
                    <a:pt x="39593" y="10600"/>
                  </a:lnTo>
                  <a:lnTo>
                    <a:pt x="40421" y="11408"/>
                  </a:lnTo>
                  <a:lnTo>
                    <a:pt x="40421" y="11408"/>
                  </a:lnTo>
                  <a:lnTo>
                    <a:pt x="41208" y="12236"/>
                  </a:lnTo>
                  <a:lnTo>
                    <a:pt x="41955" y="13084"/>
                  </a:lnTo>
                  <a:lnTo>
                    <a:pt x="42642" y="13912"/>
                  </a:lnTo>
                  <a:lnTo>
                    <a:pt x="43268" y="14759"/>
                  </a:lnTo>
                  <a:lnTo>
                    <a:pt x="43833" y="15607"/>
                  </a:lnTo>
                  <a:lnTo>
                    <a:pt x="44358" y="16455"/>
                  </a:lnTo>
                  <a:lnTo>
                    <a:pt x="44822" y="17283"/>
                  </a:lnTo>
                  <a:lnTo>
                    <a:pt x="45246" y="18131"/>
                  </a:lnTo>
                  <a:lnTo>
                    <a:pt x="45589" y="18959"/>
                  </a:lnTo>
                  <a:lnTo>
                    <a:pt x="45912" y="19787"/>
                  </a:lnTo>
                  <a:lnTo>
                    <a:pt x="46034" y="20211"/>
                  </a:lnTo>
                  <a:lnTo>
                    <a:pt x="46155" y="20615"/>
                  </a:lnTo>
                  <a:lnTo>
                    <a:pt x="46256" y="21018"/>
                  </a:lnTo>
                  <a:lnTo>
                    <a:pt x="46357" y="21422"/>
                  </a:lnTo>
                  <a:lnTo>
                    <a:pt x="46437" y="21826"/>
                  </a:lnTo>
                  <a:lnTo>
                    <a:pt x="46498" y="22230"/>
                  </a:lnTo>
                  <a:lnTo>
                    <a:pt x="46558" y="22613"/>
                  </a:lnTo>
                  <a:lnTo>
                    <a:pt x="46579" y="23017"/>
                  </a:lnTo>
                  <a:lnTo>
                    <a:pt x="46619" y="23401"/>
                  </a:lnTo>
                  <a:lnTo>
                    <a:pt x="46619" y="23784"/>
                  </a:lnTo>
                  <a:lnTo>
                    <a:pt x="46619" y="24168"/>
                  </a:lnTo>
                  <a:lnTo>
                    <a:pt x="46619" y="24552"/>
                  </a:lnTo>
                  <a:lnTo>
                    <a:pt x="46579" y="24915"/>
                  </a:lnTo>
                  <a:lnTo>
                    <a:pt x="46538" y="25299"/>
                  </a:lnTo>
                  <a:lnTo>
                    <a:pt x="46478" y="25662"/>
                  </a:lnTo>
                  <a:lnTo>
                    <a:pt x="46417" y="26025"/>
                  </a:lnTo>
                  <a:lnTo>
                    <a:pt x="46336" y="26369"/>
                  </a:lnTo>
                  <a:lnTo>
                    <a:pt x="46235" y="26732"/>
                  </a:lnTo>
                  <a:lnTo>
                    <a:pt x="46134" y="27075"/>
                  </a:lnTo>
                  <a:lnTo>
                    <a:pt x="46013" y="27419"/>
                  </a:lnTo>
                  <a:lnTo>
                    <a:pt x="45892" y="27742"/>
                  </a:lnTo>
                  <a:lnTo>
                    <a:pt x="45731" y="28085"/>
                  </a:lnTo>
                  <a:lnTo>
                    <a:pt x="45569" y="28408"/>
                  </a:lnTo>
                  <a:lnTo>
                    <a:pt x="45408" y="28731"/>
                  </a:lnTo>
                  <a:lnTo>
                    <a:pt x="45206" y="29034"/>
                  </a:lnTo>
                  <a:lnTo>
                    <a:pt x="45024" y="29337"/>
                  </a:lnTo>
                  <a:lnTo>
                    <a:pt x="44802" y="29639"/>
                  </a:lnTo>
                  <a:lnTo>
                    <a:pt x="44580" y="29942"/>
                  </a:lnTo>
                  <a:lnTo>
                    <a:pt x="44338" y="30225"/>
                  </a:lnTo>
                  <a:lnTo>
                    <a:pt x="44075" y="30508"/>
                  </a:lnTo>
                  <a:lnTo>
                    <a:pt x="43813" y="30770"/>
                  </a:lnTo>
                  <a:lnTo>
                    <a:pt x="43550" y="31032"/>
                  </a:lnTo>
                  <a:lnTo>
                    <a:pt x="43247" y="31295"/>
                  </a:lnTo>
                  <a:lnTo>
                    <a:pt x="42945" y="31557"/>
                  </a:lnTo>
                  <a:lnTo>
                    <a:pt x="42621" y="31800"/>
                  </a:lnTo>
                  <a:lnTo>
                    <a:pt x="42298" y="32022"/>
                  </a:lnTo>
                  <a:lnTo>
                    <a:pt x="41955" y="32244"/>
                  </a:lnTo>
                  <a:lnTo>
                    <a:pt x="41592" y="32466"/>
                  </a:lnTo>
                  <a:lnTo>
                    <a:pt x="41228" y="32688"/>
                  </a:lnTo>
                  <a:lnTo>
                    <a:pt x="40845" y="32870"/>
                  </a:lnTo>
                  <a:lnTo>
                    <a:pt x="40441" y="33072"/>
                  </a:lnTo>
                  <a:lnTo>
                    <a:pt x="40037" y="33253"/>
                  </a:lnTo>
                  <a:lnTo>
                    <a:pt x="39613" y="33435"/>
                  </a:lnTo>
                  <a:lnTo>
                    <a:pt x="39189" y="33597"/>
                  </a:lnTo>
                  <a:lnTo>
                    <a:pt x="39189" y="33597"/>
                  </a:lnTo>
                  <a:lnTo>
                    <a:pt x="38725" y="33758"/>
                  </a:lnTo>
                  <a:lnTo>
                    <a:pt x="38240" y="338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extrusionOk="0">
                  <a:moveTo>
                    <a:pt x="12639" y="0"/>
                  </a:move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771" y="30395"/>
                  </a:lnTo>
                  <a:lnTo>
                    <a:pt x="29771" y="30395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close/>
                  <a:moveTo>
                    <a:pt x="29771" y="30395"/>
                  </a:moveTo>
                  <a:lnTo>
                    <a:pt x="29578" y="30406"/>
                  </a:lnTo>
                  <a:lnTo>
                    <a:pt x="29094" y="30436"/>
                  </a:lnTo>
                  <a:lnTo>
                    <a:pt x="29094" y="30436"/>
                  </a:lnTo>
                  <a:lnTo>
                    <a:pt x="29639" y="30406"/>
                  </a:lnTo>
                  <a:lnTo>
                    <a:pt x="29771" y="30395"/>
                  </a:lnTo>
                  <a:close/>
                  <a:moveTo>
                    <a:pt x="29094" y="30436"/>
                  </a:moveTo>
                  <a:lnTo>
                    <a:pt x="28912" y="30446"/>
                  </a:lnTo>
                  <a:lnTo>
                    <a:pt x="28932" y="30446"/>
                  </a:lnTo>
                  <a:lnTo>
                    <a:pt x="29094" y="30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1822550" y="1012400"/>
              <a:ext cx="1030700" cy="761175"/>
            </a:xfrm>
            <a:custGeom>
              <a:avLst/>
              <a:gdLst/>
              <a:ahLst/>
              <a:cxnLst/>
              <a:rect l="l" t="t" r="r" b="b"/>
              <a:pathLst>
                <a:path w="41228" h="30447" fill="none" extrusionOk="0">
                  <a:moveTo>
                    <a:pt x="28912" y="30446"/>
                  </a:moveTo>
                  <a:lnTo>
                    <a:pt x="28932" y="30446"/>
                  </a:lnTo>
                  <a:lnTo>
                    <a:pt x="29578" y="30406"/>
                  </a:lnTo>
                  <a:lnTo>
                    <a:pt x="29578" y="30406"/>
                  </a:lnTo>
                  <a:lnTo>
                    <a:pt x="30265" y="30366"/>
                  </a:lnTo>
                  <a:lnTo>
                    <a:pt x="30911" y="30285"/>
                  </a:lnTo>
                  <a:lnTo>
                    <a:pt x="31557" y="30204"/>
                  </a:lnTo>
                  <a:lnTo>
                    <a:pt x="32203" y="30083"/>
                  </a:lnTo>
                  <a:lnTo>
                    <a:pt x="32829" y="29962"/>
                  </a:lnTo>
                  <a:lnTo>
                    <a:pt x="33434" y="29800"/>
                  </a:lnTo>
                  <a:lnTo>
                    <a:pt x="34040" y="29639"/>
                  </a:lnTo>
                  <a:lnTo>
                    <a:pt x="34626" y="29437"/>
                  </a:lnTo>
                  <a:lnTo>
                    <a:pt x="34626" y="29437"/>
                  </a:lnTo>
                  <a:lnTo>
                    <a:pt x="35393" y="29134"/>
                  </a:lnTo>
                  <a:lnTo>
                    <a:pt x="35756" y="28973"/>
                  </a:lnTo>
                  <a:lnTo>
                    <a:pt x="36100" y="28791"/>
                  </a:lnTo>
                  <a:lnTo>
                    <a:pt x="36443" y="28629"/>
                  </a:lnTo>
                  <a:lnTo>
                    <a:pt x="36766" y="28427"/>
                  </a:lnTo>
                  <a:lnTo>
                    <a:pt x="37089" y="28246"/>
                  </a:lnTo>
                  <a:lnTo>
                    <a:pt x="37392" y="28044"/>
                  </a:lnTo>
                  <a:lnTo>
                    <a:pt x="37695" y="27842"/>
                  </a:lnTo>
                  <a:lnTo>
                    <a:pt x="37957" y="27620"/>
                  </a:lnTo>
                  <a:lnTo>
                    <a:pt x="38240" y="27398"/>
                  </a:lnTo>
                  <a:lnTo>
                    <a:pt x="38502" y="27176"/>
                  </a:lnTo>
                  <a:lnTo>
                    <a:pt x="38744" y="26933"/>
                  </a:lnTo>
                  <a:lnTo>
                    <a:pt x="38987" y="26691"/>
                  </a:lnTo>
                  <a:lnTo>
                    <a:pt x="39209" y="26449"/>
                  </a:lnTo>
                  <a:lnTo>
                    <a:pt x="39411" y="26186"/>
                  </a:lnTo>
                  <a:lnTo>
                    <a:pt x="39613" y="25924"/>
                  </a:lnTo>
                  <a:lnTo>
                    <a:pt x="39794" y="25661"/>
                  </a:lnTo>
                  <a:lnTo>
                    <a:pt x="39976" y="25399"/>
                  </a:lnTo>
                  <a:lnTo>
                    <a:pt x="40138" y="25116"/>
                  </a:lnTo>
                  <a:lnTo>
                    <a:pt x="40299" y="24834"/>
                  </a:lnTo>
                  <a:lnTo>
                    <a:pt x="40440" y="24551"/>
                  </a:lnTo>
                  <a:lnTo>
                    <a:pt x="40561" y="24248"/>
                  </a:lnTo>
                  <a:lnTo>
                    <a:pt x="40683" y="23945"/>
                  </a:lnTo>
                  <a:lnTo>
                    <a:pt x="40804" y="23642"/>
                  </a:lnTo>
                  <a:lnTo>
                    <a:pt x="40885" y="23340"/>
                  </a:lnTo>
                  <a:lnTo>
                    <a:pt x="40965" y="23037"/>
                  </a:lnTo>
                  <a:lnTo>
                    <a:pt x="41046" y="22714"/>
                  </a:lnTo>
                  <a:lnTo>
                    <a:pt x="41107" y="22391"/>
                  </a:lnTo>
                  <a:lnTo>
                    <a:pt x="41147" y="22068"/>
                  </a:lnTo>
                  <a:lnTo>
                    <a:pt x="41208" y="21422"/>
                  </a:lnTo>
                  <a:lnTo>
                    <a:pt x="41228" y="20735"/>
                  </a:lnTo>
                  <a:lnTo>
                    <a:pt x="41187" y="20049"/>
                  </a:lnTo>
                  <a:lnTo>
                    <a:pt x="41107" y="19362"/>
                  </a:lnTo>
                  <a:lnTo>
                    <a:pt x="40985" y="18635"/>
                  </a:lnTo>
                  <a:lnTo>
                    <a:pt x="40804" y="17929"/>
                  </a:lnTo>
                  <a:lnTo>
                    <a:pt x="40582" y="17202"/>
                  </a:lnTo>
                  <a:lnTo>
                    <a:pt x="40319" y="16475"/>
                  </a:lnTo>
                  <a:lnTo>
                    <a:pt x="39996" y="15728"/>
                  </a:lnTo>
                  <a:lnTo>
                    <a:pt x="39633" y="14981"/>
                  </a:lnTo>
                  <a:lnTo>
                    <a:pt x="39229" y="14234"/>
                  </a:lnTo>
                  <a:lnTo>
                    <a:pt x="38765" y="13487"/>
                  </a:lnTo>
                  <a:lnTo>
                    <a:pt x="38240" y="12740"/>
                  </a:lnTo>
                  <a:lnTo>
                    <a:pt x="37695" y="11993"/>
                  </a:lnTo>
                  <a:lnTo>
                    <a:pt x="37089" y="11246"/>
                  </a:lnTo>
                  <a:lnTo>
                    <a:pt x="36443" y="10499"/>
                  </a:lnTo>
                  <a:lnTo>
                    <a:pt x="35736" y="9772"/>
                  </a:lnTo>
                  <a:lnTo>
                    <a:pt x="35736" y="9772"/>
                  </a:lnTo>
                  <a:lnTo>
                    <a:pt x="34989" y="9045"/>
                  </a:lnTo>
                  <a:lnTo>
                    <a:pt x="34222" y="8339"/>
                  </a:lnTo>
                  <a:lnTo>
                    <a:pt x="33414" y="7672"/>
                  </a:lnTo>
                  <a:lnTo>
                    <a:pt x="32607" y="7006"/>
                  </a:lnTo>
                  <a:lnTo>
                    <a:pt x="31759" y="6380"/>
                  </a:lnTo>
                  <a:lnTo>
                    <a:pt x="30891" y="5795"/>
                  </a:lnTo>
                  <a:lnTo>
                    <a:pt x="30002" y="5209"/>
                  </a:lnTo>
                  <a:lnTo>
                    <a:pt x="29094" y="4664"/>
                  </a:lnTo>
                  <a:lnTo>
                    <a:pt x="28165" y="4139"/>
                  </a:lnTo>
                  <a:lnTo>
                    <a:pt x="27216" y="3655"/>
                  </a:lnTo>
                  <a:lnTo>
                    <a:pt x="26267" y="3190"/>
                  </a:lnTo>
                  <a:lnTo>
                    <a:pt x="25318" y="2746"/>
                  </a:lnTo>
                  <a:lnTo>
                    <a:pt x="24349" y="2342"/>
                  </a:lnTo>
                  <a:lnTo>
                    <a:pt x="23360" y="1979"/>
                  </a:lnTo>
                  <a:lnTo>
                    <a:pt x="22370" y="1636"/>
                  </a:lnTo>
                  <a:lnTo>
                    <a:pt x="21381" y="1313"/>
                  </a:lnTo>
                  <a:lnTo>
                    <a:pt x="20392" y="1030"/>
                  </a:lnTo>
                  <a:lnTo>
                    <a:pt x="19403" y="788"/>
                  </a:lnTo>
                  <a:lnTo>
                    <a:pt x="18433" y="565"/>
                  </a:lnTo>
                  <a:lnTo>
                    <a:pt x="17444" y="384"/>
                  </a:lnTo>
                  <a:lnTo>
                    <a:pt x="16455" y="242"/>
                  </a:lnTo>
                  <a:lnTo>
                    <a:pt x="15486" y="121"/>
                  </a:lnTo>
                  <a:lnTo>
                    <a:pt x="14537" y="41"/>
                  </a:lnTo>
                  <a:lnTo>
                    <a:pt x="13588" y="0"/>
                  </a:lnTo>
                  <a:lnTo>
                    <a:pt x="12639" y="0"/>
                  </a:lnTo>
                  <a:lnTo>
                    <a:pt x="11710" y="20"/>
                  </a:lnTo>
                  <a:lnTo>
                    <a:pt x="10822" y="101"/>
                  </a:lnTo>
                  <a:lnTo>
                    <a:pt x="9934" y="202"/>
                  </a:lnTo>
                  <a:lnTo>
                    <a:pt x="9065" y="343"/>
                  </a:lnTo>
                  <a:lnTo>
                    <a:pt x="8217" y="525"/>
                  </a:lnTo>
                  <a:lnTo>
                    <a:pt x="7390" y="747"/>
                  </a:lnTo>
                  <a:lnTo>
                    <a:pt x="6582" y="1010"/>
                  </a:lnTo>
                  <a:lnTo>
                    <a:pt x="6582" y="1010"/>
                  </a:lnTo>
                  <a:lnTo>
                    <a:pt x="5916" y="1272"/>
                  </a:lnTo>
                  <a:lnTo>
                    <a:pt x="5270" y="1555"/>
                  </a:lnTo>
                  <a:lnTo>
                    <a:pt x="4664" y="1878"/>
                  </a:lnTo>
                  <a:lnTo>
                    <a:pt x="4099" y="2221"/>
                  </a:lnTo>
                  <a:lnTo>
                    <a:pt x="3574" y="2584"/>
                  </a:lnTo>
                  <a:lnTo>
                    <a:pt x="3069" y="2968"/>
                  </a:lnTo>
                  <a:lnTo>
                    <a:pt x="2625" y="3372"/>
                  </a:lnTo>
                  <a:lnTo>
                    <a:pt x="2201" y="3796"/>
                  </a:lnTo>
                  <a:lnTo>
                    <a:pt x="1817" y="4240"/>
                  </a:lnTo>
                  <a:lnTo>
                    <a:pt x="1454" y="4704"/>
                  </a:lnTo>
                  <a:lnTo>
                    <a:pt x="1151" y="5189"/>
                  </a:lnTo>
                  <a:lnTo>
                    <a:pt x="868" y="5694"/>
                  </a:lnTo>
                  <a:lnTo>
                    <a:pt x="646" y="6219"/>
                  </a:lnTo>
                  <a:lnTo>
                    <a:pt x="444" y="6744"/>
                  </a:lnTo>
                  <a:lnTo>
                    <a:pt x="283" y="7289"/>
                  </a:lnTo>
                  <a:lnTo>
                    <a:pt x="142" y="7854"/>
                  </a:lnTo>
                  <a:lnTo>
                    <a:pt x="61" y="8419"/>
                  </a:lnTo>
                  <a:lnTo>
                    <a:pt x="0" y="9005"/>
                  </a:lnTo>
                  <a:lnTo>
                    <a:pt x="0" y="9611"/>
                  </a:lnTo>
                  <a:lnTo>
                    <a:pt x="20" y="10216"/>
                  </a:lnTo>
                  <a:lnTo>
                    <a:pt x="81" y="10842"/>
                  </a:lnTo>
                  <a:lnTo>
                    <a:pt x="162" y="11468"/>
                  </a:lnTo>
                  <a:lnTo>
                    <a:pt x="303" y="12094"/>
                  </a:lnTo>
                  <a:lnTo>
                    <a:pt x="465" y="12740"/>
                  </a:lnTo>
                  <a:lnTo>
                    <a:pt x="687" y="13386"/>
                  </a:lnTo>
                  <a:lnTo>
                    <a:pt x="929" y="14032"/>
                  </a:lnTo>
                  <a:lnTo>
                    <a:pt x="1212" y="14698"/>
                  </a:lnTo>
                  <a:lnTo>
                    <a:pt x="1535" y="15344"/>
                  </a:lnTo>
                  <a:lnTo>
                    <a:pt x="1898" y="16011"/>
                  </a:lnTo>
                  <a:lnTo>
                    <a:pt x="2282" y="16677"/>
                  </a:lnTo>
                  <a:lnTo>
                    <a:pt x="2726" y="17343"/>
                  </a:lnTo>
                  <a:lnTo>
                    <a:pt x="3190" y="18009"/>
                  </a:lnTo>
                  <a:lnTo>
                    <a:pt x="3634" y="18595"/>
                  </a:lnTo>
                  <a:lnTo>
                    <a:pt x="3634" y="18595"/>
                  </a:lnTo>
                  <a:lnTo>
                    <a:pt x="3150" y="17929"/>
                  </a:lnTo>
                  <a:lnTo>
                    <a:pt x="2685" y="17262"/>
                  </a:lnTo>
                  <a:lnTo>
                    <a:pt x="2261" y="16596"/>
                  </a:lnTo>
                  <a:lnTo>
                    <a:pt x="1878" y="15930"/>
                  </a:lnTo>
                  <a:lnTo>
                    <a:pt x="1535" y="15264"/>
                  </a:lnTo>
                  <a:lnTo>
                    <a:pt x="1232" y="14597"/>
                  </a:lnTo>
                  <a:lnTo>
                    <a:pt x="949" y="13931"/>
                  </a:lnTo>
                  <a:lnTo>
                    <a:pt x="727" y="13285"/>
                  </a:lnTo>
                  <a:lnTo>
                    <a:pt x="545" y="12639"/>
                  </a:lnTo>
                  <a:lnTo>
                    <a:pt x="384" y="11993"/>
                  </a:lnTo>
                  <a:lnTo>
                    <a:pt x="283" y="11347"/>
                  </a:lnTo>
                  <a:lnTo>
                    <a:pt x="202" y="10721"/>
                  </a:lnTo>
                  <a:lnTo>
                    <a:pt x="162" y="10115"/>
                  </a:lnTo>
                  <a:lnTo>
                    <a:pt x="162" y="9510"/>
                  </a:lnTo>
                  <a:lnTo>
                    <a:pt x="202" y="8904"/>
                  </a:lnTo>
                  <a:lnTo>
                    <a:pt x="283" y="8339"/>
                  </a:lnTo>
                  <a:lnTo>
                    <a:pt x="404" y="7753"/>
                  </a:lnTo>
                  <a:lnTo>
                    <a:pt x="545" y="7208"/>
                  </a:lnTo>
                  <a:lnTo>
                    <a:pt x="747" y="6663"/>
                  </a:lnTo>
                  <a:lnTo>
                    <a:pt x="969" y="6138"/>
                  </a:lnTo>
                  <a:lnTo>
                    <a:pt x="1232" y="5633"/>
                  </a:lnTo>
                  <a:lnTo>
                    <a:pt x="1555" y="5128"/>
                  </a:lnTo>
                  <a:lnTo>
                    <a:pt x="1898" y="4664"/>
                  </a:lnTo>
                  <a:lnTo>
                    <a:pt x="2261" y="4220"/>
                  </a:lnTo>
                  <a:lnTo>
                    <a:pt x="2685" y="3776"/>
                  </a:lnTo>
                  <a:lnTo>
                    <a:pt x="3150" y="3372"/>
                  </a:lnTo>
                  <a:lnTo>
                    <a:pt x="3634" y="2968"/>
                  </a:lnTo>
                  <a:lnTo>
                    <a:pt x="4179" y="2605"/>
                  </a:lnTo>
                  <a:lnTo>
                    <a:pt x="4745" y="2261"/>
                  </a:lnTo>
                  <a:lnTo>
                    <a:pt x="5350" y="1938"/>
                  </a:lnTo>
                  <a:lnTo>
                    <a:pt x="5997" y="1656"/>
                  </a:lnTo>
                  <a:lnTo>
                    <a:pt x="6683" y="1393"/>
                  </a:lnTo>
                  <a:lnTo>
                    <a:pt x="6683" y="1393"/>
                  </a:lnTo>
                  <a:lnTo>
                    <a:pt x="7470" y="1131"/>
                  </a:lnTo>
                  <a:lnTo>
                    <a:pt x="8278" y="909"/>
                  </a:lnTo>
                  <a:lnTo>
                    <a:pt x="9106" y="727"/>
                  </a:lnTo>
                  <a:lnTo>
                    <a:pt x="9974" y="586"/>
                  </a:lnTo>
                  <a:lnTo>
                    <a:pt x="10842" y="485"/>
                  </a:lnTo>
                  <a:lnTo>
                    <a:pt x="11730" y="424"/>
                  </a:lnTo>
                  <a:lnTo>
                    <a:pt x="12639" y="384"/>
                  </a:lnTo>
                  <a:lnTo>
                    <a:pt x="13568" y="404"/>
                  </a:lnTo>
                  <a:lnTo>
                    <a:pt x="14517" y="444"/>
                  </a:lnTo>
                  <a:lnTo>
                    <a:pt x="15466" y="525"/>
                  </a:lnTo>
                  <a:lnTo>
                    <a:pt x="16414" y="626"/>
                  </a:lnTo>
                  <a:lnTo>
                    <a:pt x="17384" y="767"/>
                  </a:lnTo>
                  <a:lnTo>
                    <a:pt x="18353" y="949"/>
                  </a:lnTo>
                  <a:lnTo>
                    <a:pt x="19322" y="1171"/>
                  </a:lnTo>
                  <a:lnTo>
                    <a:pt x="20311" y="1413"/>
                  </a:lnTo>
                  <a:lnTo>
                    <a:pt x="21280" y="1696"/>
                  </a:lnTo>
                  <a:lnTo>
                    <a:pt x="22270" y="1999"/>
                  </a:lnTo>
                  <a:lnTo>
                    <a:pt x="23239" y="2342"/>
                  </a:lnTo>
                  <a:lnTo>
                    <a:pt x="24208" y="2706"/>
                  </a:lnTo>
                  <a:lnTo>
                    <a:pt x="25157" y="3109"/>
                  </a:lnTo>
                  <a:lnTo>
                    <a:pt x="26106" y="3533"/>
                  </a:lnTo>
                  <a:lnTo>
                    <a:pt x="27055" y="3998"/>
                  </a:lnTo>
                  <a:lnTo>
                    <a:pt x="27963" y="4482"/>
                  </a:lnTo>
                  <a:lnTo>
                    <a:pt x="28892" y="5007"/>
                  </a:lnTo>
                  <a:lnTo>
                    <a:pt x="29780" y="5532"/>
                  </a:lnTo>
                  <a:lnTo>
                    <a:pt x="30648" y="6097"/>
                  </a:lnTo>
                  <a:lnTo>
                    <a:pt x="31516" y="6703"/>
                  </a:lnTo>
                  <a:lnTo>
                    <a:pt x="32344" y="7309"/>
                  </a:lnTo>
                  <a:lnTo>
                    <a:pt x="33172" y="7955"/>
                  </a:lnTo>
                  <a:lnTo>
                    <a:pt x="33959" y="8621"/>
                  </a:lnTo>
                  <a:lnTo>
                    <a:pt x="34706" y="9328"/>
                  </a:lnTo>
                  <a:lnTo>
                    <a:pt x="35453" y="10034"/>
                  </a:lnTo>
                  <a:lnTo>
                    <a:pt x="35453" y="10034"/>
                  </a:lnTo>
                  <a:lnTo>
                    <a:pt x="36140" y="10761"/>
                  </a:lnTo>
                  <a:lnTo>
                    <a:pt x="36786" y="11508"/>
                  </a:lnTo>
                  <a:lnTo>
                    <a:pt x="37372" y="12235"/>
                  </a:lnTo>
                  <a:lnTo>
                    <a:pt x="37937" y="12982"/>
                  </a:lnTo>
                  <a:lnTo>
                    <a:pt x="38442" y="13709"/>
                  </a:lnTo>
                  <a:lnTo>
                    <a:pt x="38886" y="14456"/>
                  </a:lnTo>
                  <a:lnTo>
                    <a:pt x="39290" y="15183"/>
                  </a:lnTo>
                  <a:lnTo>
                    <a:pt x="39653" y="15930"/>
                  </a:lnTo>
                  <a:lnTo>
                    <a:pt x="39976" y="16657"/>
                  </a:lnTo>
                  <a:lnTo>
                    <a:pt x="40238" y="17384"/>
                  </a:lnTo>
                  <a:lnTo>
                    <a:pt x="40461" y="18090"/>
                  </a:lnTo>
                  <a:lnTo>
                    <a:pt x="40642" y="18797"/>
                  </a:lnTo>
                  <a:lnTo>
                    <a:pt x="40763" y="19504"/>
                  </a:lnTo>
                  <a:lnTo>
                    <a:pt x="40844" y="20190"/>
                  </a:lnTo>
                  <a:lnTo>
                    <a:pt x="40864" y="20876"/>
                  </a:lnTo>
                  <a:lnTo>
                    <a:pt x="40864" y="21543"/>
                  </a:lnTo>
                  <a:lnTo>
                    <a:pt x="40804" y="22189"/>
                  </a:lnTo>
                  <a:lnTo>
                    <a:pt x="40683" y="22815"/>
                  </a:lnTo>
                  <a:lnTo>
                    <a:pt x="40622" y="23138"/>
                  </a:lnTo>
                  <a:lnTo>
                    <a:pt x="40541" y="23441"/>
                  </a:lnTo>
                  <a:lnTo>
                    <a:pt x="40440" y="23743"/>
                  </a:lnTo>
                  <a:lnTo>
                    <a:pt x="40339" y="24046"/>
                  </a:lnTo>
                  <a:lnTo>
                    <a:pt x="40218" y="24349"/>
                  </a:lnTo>
                  <a:lnTo>
                    <a:pt x="40097" y="24632"/>
                  </a:lnTo>
                  <a:lnTo>
                    <a:pt x="39956" y="24914"/>
                  </a:lnTo>
                  <a:lnTo>
                    <a:pt x="39794" y="25197"/>
                  </a:lnTo>
                  <a:lnTo>
                    <a:pt x="39633" y="25460"/>
                  </a:lnTo>
                  <a:lnTo>
                    <a:pt x="39471" y="25742"/>
                  </a:lnTo>
                  <a:lnTo>
                    <a:pt x="39269" y="26005"/>
                  </a:lnTo>
                  <a:lnTo>
                    <a:pt x="39088" y="26247"/>
                  </a:lnTo>
                  <a:lnTo>
                    <a:pt x="38866" y="26509"/>
                  </a:lnTo>
                  <a:lnTo>
                    <a:pt x="38643" y="26752"/>
                  </a:lnTo>
                  <a:lnTo>
                    <a:pt x="38421" y="26994"/>
                  </a:lnTo>
                  <a:lnTo>
                    <a:pt x="38179" y="27216"/>
                  </a:lnTo>
                  <a:lnTo>
                    <a:pt x="37917" y="27438"/>
                  </a:lnTo>
                  <a:lnTo>
                    <a:pt x="37654" y="27660"/>
                  </a:lnTo>
                  <a:lnTo>
                    <a:pt x="37372" y="27882"/>
                  </a:lnTo>
                  <a:lnTo>
                    <a:pt x="37089" y="28084"/>
                  </a:lnTo>
                  <a:lnTo>
                    <a:pt x="36786" y="28286"/>
                  </a:lnTo>
                  <a:lnTo>
                    <a:pt x="36463" y="28468"/>
                  </a:lnTo>
                  <a:lnTo>
                    <a:pt x="36140" y="28650"/>
                  </a:lnTo>
                  <a:lnTo>
                    <a:pt x="35817" y="28831"/>
                  </a:lnTo>
                  <a:lnTo>
                    <a:pt x="35110" y="29154"/>
                  </a:lnTo>
                  <a:lnTo>
                    <a:pt x="34363" y="29457"/>
                  </a:lnTo>
                  <a:lnTo>
                    <a:pt x="34363" y="29457"/>
                  </a:lnTo>
                  <a:lnTo>
                    <a:pt x="33737" y="29659"/>
                  </a:lnTo>
                  <a:lnTo>
                    <a:pt x="33091" y="29841"/>
                  </a:lnTo>
                  <a:lnTo>
                    <a:pt x="32425" y="30002"/>
                  </a:lnTo>
                  <a:lnTo>
                    <a:pt x="31739" y="30144"/>
                  </a:lnTo>
                  <a:lnTo>
                    <a:pt x="31052" y="30265"/>
                  </a:lnTo>
                  <a:lnTo>
                    <a:pt x="30345" y="30345"/>
                  </a:lnTo>
                  <a:lnTo>
                    <a:pt x="29639" y="30406"/>
                  </a:lnTo>
                  <a:lnTo>
                    <a:pt x="28912" y="304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extrusionOk="0">
                  <a:moveTo>
                    <a:pt x="8706" y="20703"/>
                  </a:moveTo>
                  <a:lnTo>
                    <a:pt x="8723" y="20715"/>
                  </a:lnTo>
                  <a:lnTo>
                    <a:pt x="8763" y="20740"/>
                  </a:lnTo>
                  <a:lnTo>
                    <a:pt x="8706" y="20703"/>
                  </a:lnTo>
                  <a:close/>
                  <a:moveTo>
                    <a:pt x="8763" y="20740"/>
                  </a:moveTo>
                  <a:lnTo>
                    <a:pt x="9409" y="21159"/>
                  </a:lnTo>
                  <a:lnTo>
                    <a:pt x="10176" y="21603"/>
                  </a:lnTo>
                  <a:lnTo>
                    <a:pt x="10420" y="21745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63" y="20740"/>
                  </a:lnTo>
                  <a:close/>
                  <a:moveTo>
                    <a:pt x="10420" y="21745"/>
                  </a:moveTo>
                  <a:lnTo>
                    <a:pt x="10964" y="22068"/>
                  </a:lnTo>
                  <a:lnTo>
                    <a:pt x="11327" y="22254"/>
                  </a:lnTo>
                  <a:lnTo>
                    <a:pt x="11327" y="22254"/>
                  </a:lnTo>
                  <a:lnTo>
                    <a:pt x="10944" y="22048"/>
                  </a:lnTo>
                  <a:lnTo>
                    <a:pt x="10420" y="21745"/>
                  </a:lnTo>
                  <a:close/>
                  <a:moveTo>
                    <a:pt x="11327" y="22254"/>
                  </a:moveTo>
                  <a:lnTo>
                    <a:pt x="11731" y="22472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1327" y="22254"/>
                  </a:lnTo>
                  <a:close/>
                  <a:moveTo>
                    <a:pt x="12518" y="22855"/>
                  </a:move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671" y="24107"/>
                  </a:lnTo>
                  <a:lnTo>
                    <a:pt x="15671" y="2410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close/>
                  <a:moveTo>
                    <a:pt x="15671" y="24107"/>
                  </a:moveTo>
                  <a:lnTo>
                    <a:pt x="15728" y="24127"/>
                  </a:lnTo>
                  <a:lnTo>
                    <a:pt x="15749" y="24134"/>
                  </a:lnTo>
                  <a:lnTo>
                    <a:pt x="15671" y="24107"/>
                  </a:lnTo>
                  <a:close/>
                  <a:moveTo>
                    <a:pt x="15749" y="24134"/>
                  </a:move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029" y="24795"/>
                  </a:lnTo>
                  <a:lnTo>
                    <a:pt x="18029" y="24795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49" y="24134"/>
                  </a:lnTo>
                  <a:close/>
                  <a:moveTo>
                    <a:pt x="18029" y="24795"/>
                  </a:moveTo>
                  <a:lnTo>
                    <a:pt x="18171" y="24834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029" y="24795"/>
                  </a:lnTo>
                  <a:close/>
                  <a:moveTo>
                    <a:pt x="10600" y="0"/>
                  </a:move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8706" y="20703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262" y="24852"/>
                  </a:lnTo>
                  <a:lnTo>
                    <a:pt x="18262" y="248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1879575" y="1130000"/>
              <a:ext cx="863650" cy="638025"/>
            </a:xfrm>
            <a:custGeom>
              <a:avLst/>
              <a:gdLst/>
              <a:ahLst/>
              <a:cxnLst/>
              <a:rect l="l" t="t" r="r" b="b"/>
              <a:pathLst>
                <a:path w="34546" h="25521" fill="none" extrusionOk="0">
                  <a:moveTo>
                    <a:pt x="4745" y="17424"/>
                  </a:moveTo>
                  <a:lnTo>
                    <a:pt x="4745" y="17424"/>
                  </a:lnTo>
                  <a:lnTo>
                    <a:pt x="4160" y="16818"/>
                  </a:lnTo>
                  <a:lnTo>
                    <a:pt x="3615" y="16213"/>
                  </a:lnTo>
                  <a:lnTo>
                    <a:pt x="3130" y="15587"/>
                  </a:lnTo>
                  <a:lnTo>
                    <a:pt x="2666" y="14981"/>
                  </a:lnTo>
                  <a:lnTo>
                    <a:pt x="2242" y="14355"/>
                  </a:lnTo>
                  <a:lnTo>
                    <a:pt x="1858" y="13750"/>
                  </a:lnTo>
                  <a:lnTo>
                    <a:pt x="1535" y="13124"/>
                  </a:lnTo>
                  <a:lnTo>
                    <a:pt x="1232" y="12518"/>
                  </a:lnTo>
                  <a:lnTo>
                    <a:pt x="970" y="11912"/>
                  </a:lnTo>
                  <a:lnTo>
                    <a:pt x="748" y="11307"/>
                  </a:lnTo>
                  <a:lnTo>
                    <a:pt x="546" y="10701"/>
                  </a:lnTo>
                  <a:lnTo>
                    <a:pt x="404" y="10115"/>
                  </a:lnTo>
                  <a:lnTo>
                    <a:pt x="303" y="9530"/>
                  </a:lnTo>
                  <a:lnTo>
                    <a:pt x="243" y="8965"/>
                  </a:lnTo>
                  <a:lnTo>
                    <a:pt x="203" y="8399"/>
                  </a:lnTo>
                  <a:lnTo>
                    <a:pt x="223" y="7834"/>
                  </a:lnTo>
                  <a:lnTo>
                    <a:pt x="283" y="7289"/>
                  </a:lnTo>
                  <a:lnTo>
                    <a:pt x="364" y="6764"/>
                  </a:lnTo>
                  <a:lnTo>
                    <a:pt x="485" y="6239"/>
                  </a:lnTo>
                  <a:lnTo>
                    <a:pt x="647" y="5734"/>
                  </a:lnTo>
                  <a:lnTo>
                    <a:pt x="869" y="5250"/>
                  </a:lnTo>
                  <a:lnTo>
                    <a:pt x="1111" y="4785"/>
                  </a:lnTo>
                  <a:lnTo>
                    <a:pt x="1394" y="4341"/>
                  </a:lnTo>
                  <a:lnTo>
                    <a:pt x="1717" y="3897"/>
                  </a:lnTo>
                  <a:lnTo>
                    <a:pt x="2060" y="3493"/>
                  </a:lnTo>
                  <a:lnTo>
                    <a:pt x="2464" y="3089"/>
                  </a:lnTo>
                  <a:lnTo>
                    <a:pt x="2908" y="2726"/>
                  </a:lnTo>
                  <a:lnTo>
                    <a:pt x="3372" y="2383"/>
                  </a:lnTo>
                  <a:lnTo>
                    <a:pt x="3877" y="2060"/>
                  </a:lnTo>
                  <a:lnTo>
                    <a:pt x="4442" y="1757"/>
                  </a:lnTo>
                  <a:lnTo>
                    <a:pt x="5028" y="1474"/>
                  </a:lnTo>
                  <a:lnTo>
                    <a:pt x="5654" y="1232"/>
                  </a:lnTo>
                  <a:lnTo>
                    <a:pt x="5654" y="1232"/>
                  </a:lnTo>
                  <a:lnTo>
                    <a:pt x="6300" y="1010"/>
                  </a:lnTo>
                  <a:lnTo>
                    <a:pt x="6986" y="828"/>
                  </a:lnTo>
                  <a:lnTo>
                    <a:pt x="7673" y="687"/>
                  </a:lnTo>
                  <a:lnTo>
                    <a:pt x="8400" y="566"/>
                  </a:lnTo>
                  <a:lnTo>
                    <a:pt x="9126" y="485"/>
                  </a:lnTo>
                  <a:lnTo>
                    <a:pt x="9873" y="424"/>
                  </a:lnTo>
                  <a:lnTo>
                    <a:pt x="10620" y="404"/>
                  </a:lnTo>
                  <a:lnTo>
                    <a:pt x="11408" y="404"/>
                  </a:lnTo>
                  <a:lnTo>
                    <a:pt x="12175" y="445"/>
                  </a:lnTo>
                  <a:lnTo>
                    <a:pt x="12983" y="505"/>
                  </a:lnTo>
                  <a:lnTo>
                    <a:pt x="13770" y="606"/>
                  </a:lnTo>
                  <a:lnTo>
                    <a:pt x="14578" y="727"/>
                  </a:lnTo>
                  <a:lnTo>
                    <a:pt x="15385" y="869"/>
                  </a:lnTo>
                  <a:lnTo>
                    <a:pt x="16213" y="1050"/>
                  </a:lnTo>
                  <a:lnTo>
                    <a:pt x="17021" y="1252"/>
                  </a:lnTo>
                  <a:lnTo>
                    <a:pt x="17828" y="1474"/>
                  </a:lnTo>
                  <a:lnTo>
                    <a:pt x="18656" y="1737"/>
                  </a:lnTo>
                  <a:lnTo>
                    <a:pt x="19464" y="2019"/>
                  </a:lnTo>
                  <a:lnTo>
                    <a:pt x="20271" y="2342"/>
                  </a:lnTo>
                  <a:lnTo>
                    <a:pt x="21059" y="2665"/>
                  </a:lnTo>
                  <a:lnTo>
                    <a:pt x="21846" y="3029"/>
                  </a:lnTo>
                  <a:lnTo>
                    <a:pt x="22633" y="3412"/>
                  </a:lnTo>
                  <a:lnTo>
                    <a:pt x="23421" y="3816"/>
                  </a:lnTo>
                  <a:lnTo>
                    <a:pt x="24168" y="4240"/>
                  </a:lnTo>
                  <a:lnTo>
                    <a:pt x="24915" y="4684"/>
                  </a:lnTo>
                  <a:lnTo>
                    <a:pt x="25642" y="5169"/>
                  </a:lnTo>
                  <a:lnTo>
                    <a:pt x="26369" y="5654"/>
                  </a:lnTo>
                  <a:lnTo>
                    <a:pt x="27055" y="6178"/>
                  </a:lnTo>
                  <a:lnTo>
                    <a:pt x="27741" y="6724"/>
                  </a:lnTo>
                  <a:lnTo>
                    <a:pt x="28408" y="7269"/>
                  </a:lnTo>
                  <a:lnTo>
                    <a:pt x="29034" y="7854"/>
                  </a:lnTo>
                  <a:lnTo>
                    <a:pt x="29639" y="8440"/>
                  </a:lnTo>
                  <a:lnTo>
                    <a:pt x="29639" y="8440"/>
                  </a:lnTo>
                  <a:lnTo>
                    <a:pt x="30225" y="9045"/>
                  </a:lnTo>
                  <a:lnTo>
                    <a:pt x="30750" y="9671"/>
                  </a:lnTo>
                  <a:lnTo>
                    <a:pt x="31254" y="10277"/>
                  </a:lnTo>
                  <a:lnTo>
                    <a:pt x="31719" y="10903"/>
                  </a:lnTo>
                  <a:lnTo>
                    <a:pt x="32143" y="11509"/>
                  </a:lnTo>
                  <a:lnTo>
                    <a:pt x="32526" y="12134"/>
                  </a:lnTo>
                  <a:lnTo>
                    <a:pt x="32849" y="12740"/>
                  </a:lnTo>
                  <a:lnTo>
                    <a:pt x="33152" y="13346"/>
                  </a:lnTo>
                  <a:lnTo>
                    <a:pt x="33415" y="13952"/>
                  </a:lnTo>
                  <a:lnTo>
                    <a:pt x="33637" y="14557"/>
                  </a:lnTo>
                  <a:lnTo>
                    <a:pt x="33819" y="15163"/>
                  </a:lnTo>
                  <a:lnTo>
                    <a:pt x="33980" y="15748"/>
                  </a:lnTo>
                  <a:lnTo>
                    <a:pt x="34081" y="16334"/>
                  </a:lnTo>
                  <a:lnTo>
                    <a:pt x="34142" y="16919"/>
                  </a:lnTo>
                  <a:lnTo>
                    <a:pt x="34162" y="17485"/>
                  </a:lnTo>
                  <a:lnTo>
                    <a:pt x="34162" y="18030"/>
                  </a:lnTo>
                  <a:lnTo>
                    <a:pt x="34101" y="18575"/>
                  </a:lnTo>
                  <a:lnTo>
                    <a:pt x="34020" y="19120"/>
                  </a:lnTo>
                  <a:lnTo>
                    <a:pt x="33899" y="19625"/>
                  </a:lnTo>
                  <a:lnTo>
                    <a:pt x="33718" y="20130"/>
                  </a:lnTo>
                  <a:lnTo>
                    <a:pt x="33516" y="20614"/>
                  </a:lnTo>
                  <a:lnTo>
                    <a:pt x="33273" y="21079"/>
                  </a:lnTo>
                  <a:lnTo>
                    <a:pt x="32991" y="21543"/>
                  </a:lnTo>
                  <a:lnTo>
                    <a:pt x="32668" y="21967"/>
                  </a:lnTo>
                  <a:lnTo>
                    <a:pt x="32324" y="22391"/>
                  </a:lnTo>
                  <a:lnTo>
                    <a:pt x="31921" y="22774"/>
                  </a:lnTo>
                  <a:lnTo>
                    <a:pt x="31477" y="23158"/>
                  </a:lnTo>
                  <a:lnTo>
                    <a:pt x="31012" y="23501"/>
                  </a:lnTo>
                  <a:lnTo>
                    <a:pt x="30507" y="23824"/>
                  </a:lnTo>
                  <a:lnTo>
                    <a:pt x="29942" y="24127"/>
                  </a:lnTo>
                  <a:lnTo>
                    <a:pt x="29357" y="24390"/>
                  </a:lnTo>
                  <a:lnTo>
                    <a:pt x="28731" y="24632"/>
                  </a:lnTo>
                  <a:lnTo>
                    <a:pt x="28731" y="24632"/>
                  </a:lnTo>
                  <a:lnTo>
                    <a:pt x="28085" y="24854"/>
                  </a:lnTo>
                  <a:lnTo>
                    <a:pt x="27398" y="25036"/>
                  </a:lnTo>
                  <a:lnTo>
                    <a:pt x="26712" y="25197"/>
                  </a:lnTo>
                  <a:lnTo>
                    <a:pt x="25985" y="25298"/>
                  </a:lnTo>
                  <a:lnTo>
                    <a:pt x="25258" y="25399"/>
                  </a:lnTo>
                  <a:lnTo>
                    <a:pt x="24511" y="25440"/>
                  </a:lnTo>
                  <a:lnTo>
                    <a:pt x="23744" y="25480"/>
                  </a:lnTo>
                  <a:lnTo>
                    <a:pt x="22977" y="25460"/>
                  </a:lnTo>
                  <a:lnTo>
                    <a:pt x="22189" y="25440"/>
                  </a:lnTo>
                  <a:lnTo>
                    <a:pt x="21402" y="25359"/>
                  </a:lnTo>
                  <a:lnTo>
                    <a:pt x="20614" y="25278"/>
                  </a:lnTo>
                  <a:lnTo>
                    <a:pt x="19807" y="25157"/>
                  </a:lnTo>
                  <a:lnTo>
                    <a:pt x="18999" y="24995"/>
                  </a:lnTo>
                  <a:lnTo>
                    <a:pt x="18171" y="24834"/>
                  </a:lnTo>
                  <a:lnTo>
                    <a:pt x="17364" y="24612"/>
                  </a:lnTo>
                  <a:lnTo>
                    <a:pt x="16556" y="24390"/>
                  </a:lnTo>
                  <a:lnTo>
                    <a:pt x="15728" y="24127"/>
                  </a:lnTo>
                  <a:lnTo>
                    <a:pt x="14921" y="23845"/>
                  </a:lnTo>
                  <a:lnTo>
                    <a:pt x="14113" y="23542"/>
                  </a:lnTo>
                  <a:lnTo>
                    <a:pt x="13326" y="23198"/>
                  </a:lnTo>
                  <a:lnTo>
                    <a:pt x="12518" y="22855"/>
                  </a:lnTo>
                  <a:lnTo>
                    <a:pt x="11751" y="22472"/>
                  </a:lnTo>
                  <a:lnTo>
                    <a:pt x="10964" y="22068"/>
                  </a:lnTo>
                  <a:lnTo>
                    <a:pt x="10217" y="21624"/>
                  </a:lnTo>
                  <a:lnTo>
                    <a:pt x="9470" y="21179"/>
                  </a:lnTo>
                  <a:lnTo>
                    <a:pt x="8723" y="20715"/>
                  </a:lnTo>
                  <a:lnTo>
                    <a:pt x="8016" y="20210"/>
                  </a:lnTo>
                  <a:lnTo>
                    <a:pt x="7309" y="19685"/>
                  </a:lnTo>
                  <a:lnTo>
                    <a:pt x="6643" y="19161"/>
                  </a:lnTo>
                  <a:lnTo>
                    <a:pt x="5977" y="18595"/>
                  </a:lnTo>
                  <a:lnTo>
                    <a:pt x="5351" y="18030"/>
                  </a:lnTo>
                  <a:lnTo>
                    <a:pt x="4745" y="17424"/>
                  </a:lnTo>
                  <a:lnTo>
                    <a:pt x="4745" y="17424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5230" y="17949"/>
                  </a:lnTo>
                  <a:lnTo>
                    <a:pt x="5876" y="18535"/>
                  </a:lnTo>
                  <a:lnTo>
                    <a:pt x="6542" y="19100"/>
                  </a:lnTo>
                  <a:lnTo>
                    <a:pt x="7229" y="19645"/>
                  </a:lnTo>
                  <a:lnTo>
                    <a:pt x="7935" y="20170"/>
                  </a:lnTo>
                  <a:lnTo>
                    <a:pt x="8662" y="20675"/>
                  </a:lnTo>
                  <a:lnTo>
                    <a:pt x="9409" y="21159"/>
                  </a:lnTo>
                  <a:lnTo>
                    <a:pt x="10176" y="21603"/>
                  </a:lnTo>
                  <a:lnTo>
                    <a:pt x="10944" y="22048"/>
                  </a:lnTo>
                  <a:lnTo>
                    <a:pt x="11731" y="22472"/>
                  </a:lnTo>
                  <a:lnTo>
                    <a:pt x="12518" y="22855"/>
                  </a:lnTo>
                  <a:lnTo>
                    <a:pt x="13326" y="23219"/>
                  </a:lnTo>
                  <a:lnTo>
                    <a:pt x="14154" y="23562"/>
                  </a:lnTo>
                  <a:lnTo>
                    <a:pt x="14961" y="23865"/>
                  </a:lnTo>
                  <a:lnTo>
                    <a:pt x="15789" y="24147"/>
                  </a:lnTo>
                  <a:lnTo>
                    <a:pt x="16617" y="24410"/>
                  </a:lnTo>
                  <a:lnTo>
                    <a:pt x="17445" y="24652"/>
                  </a:lnTo>
                  <a:lnTo>
                    <a:pt x="18272" y="24854"/>
                  </a:lnTo>
                  <a:lnTo>
                    <a:pt x="19100" y="25036"/>
                  </a:lnTo>
                  <a:lnTo>
                    <a:pt x="19928" y="25197"/>
                  </a:lnTo>
                  <a:lnTo>
                    <a:pt x="20756" y="25318"/>
                  </a:lnTo>
                  <a:lnTo>
                    <a:pt x="21563" y="25419"/>
                  </a:lnTo>
                  <a:lnTo>
                    <a:pt x="22371" y="25480"/>
                  </a:lnTo>
                  <a:lnTo>
                    <a:pt x="23158" y="25520"/>
                  </a:lnTo>
                  <a:lnTo>
                    <a:pt x="23946" y="25520"/>
                  </a:lnTo>
                  <a:lnTo>
                    <a:pt x="24713" y="25500"/>
                  </a:lnTo>
                  <a:lnTo>
                    <a:pt x="25480" y="25440"/>
                  </a:lnTo>
                  <a:lnTo>
                    <a:pt x="26227" y="25359"/>
                  </a:lnTo>
                  <a:lnTo>
                    <a:pt x="26954" y="25238"/>
                  </a:lnTo>
                  <a:lnTo>
                    <a:pt x="27661" y="25076"/>
                  </a:lnTo>
                  <a:lnTo>
                    <a:pt x="28347" y="24894"/>
                  </a:lnTo>
                  <a:lnTo>
                    <a:pt x="29013" y="24672"/>
                  </a:lnTo>
                  <a:lnTo>
                    <a:pt x="29013" y="24672"/>
                  </a:lnTo>
                  <a:lnTo>
                    <a:pt x="29659" y="24430"/>
                  </a:lnTo>
                  <a:lnTo>
                    <a:pt x="30245" y="24147"/>
                  </a:lnTo>
                  <a:lnTo>
                    <a:pt x="30810" y="23845"/>
                  </a:lnTo>
                  <a:lnTo>
                    <a:pt x="31335" y="23522"/>
                  </a:lnTo>
                  <a:lnTo>
                    <a:pt x="31820" y="23158"/>
                  </a:lnTo>
                  <a:lnTo>
                    <a:pt x="32264" y="22774"/>
                  </a:lnTo>
                  <a:lnTo>
                    <a:pt x="32668" y="22391"/>
                  </a:lnTo>
                  <a:lnTo>
                    <a:pt x="33031" y="21967"/>
                  </a:lnTo>
                  <a:lnTo>
                    <a:pt x="33354" y="21523"/>
                  </a:lnTo>
                  <a:lnTo>
                    <a:pt x="33637" y="21058"/>
                  </a:lnTo>
                  <a:lnTo>
                    <a:pt x="33879" y="20574"/>
                  </a:lnTo>
                  <a:lnTo>
                    <a:pt x="34101" y="20089"/>
                  </a:lnTo>
                  <a:lnTo>
                    <a:pt x="34263" y="19585"/>
                  </a:lnTo>
                  <a:lnTo>
                    <a:pt x="34404" y="19039"/>
                  </a:lnTo>
                  <a:lnTo>
                    <a:pt x="34485" y="18514"/>
                  </a:lnTo>
                  <a:lnTo>
                    <a:pt x="34545" y="17949"/>
                  </a:lnTo>
                  <a:lnTo>
                    <a:pt x="34545" y="17384"/>
                  </a:lnTo>
                  <a:lnTo>
                    <a:pt x="34525" y="16818"/>
                  </a:lnTo>
                  <a:lnTo>
                    <a:pt x="34444" y="16233"/>
                  </a:lnTo>
                  <a:lnTo>
                    <a:pt x="34343" y="15627"/>
                  </a:lnTo>
                  <a:lnTo>
                    <a:pt x="34202" y="15042"/>
                  </a:lnTo>
                  <a:lnTo>
                    <a:pt x="34020" y="14416"/>
                  </a:lnTo>
                  <a:lnTo>
                    <a:pt x="33778" y="13810"/>
                  </a:lnTo>
                  <a:lnTo>
                    <a:pt x="33516" y="13184"/>
                  </a:lnTo>
                  <a:lnTo>
                    <a:pt x="33213" y="12558"/>
                  </a:lnTo>
                  <a:lnTo>
                    <a:pt x="32870" y="11953"/>
                  </a:lnTo>
                  <a:lnTo>
                    <a:pt x="32486" y="11307"/>
                  </a:lnTo>
                  <a:lnTo>
                    <a:pt x="32062" y="10681"/>
                  </a:lnTo>
                  <a:lnTo>
                    <a:pt x="31577" y="10055"/>
                  </a:lnTo>
                  <a:lnTo>
                    <a:pt x="31073" y="9429"/>
                  </a:lnTo>
                  <a:lnTo>
                    <a:pt x="30528" y="8823"/>
                  </a:lnTo>
                  <a:lnTo>
                    <a:pt x="29942" y="8197"/>
                  </a:lnTo>
                  <a:lnTo>
                    <a:pt x="29942" y="8197"/>
                  </a:lnTo>
                  <a:lnTo>
                    <a:pt x="29316" y="7592"/>
                  </a:lnTo>
                  <a:lnTo>
                    <a:pt x="28670" y="7006"/>
                  </a:lnTo>
                  <a:lnTo>
                    <a:pt x="28004" y="6441"/>
                  </a:lnTo>
                  <a:lnTo>
                    <a:pt x="27317" y="5896"/>
                  </a:lnTo>
                  <a:lnTo>
                    <a:pt x="26611" y="5371"/>
                  </a:lnTo>
                  <a:lnTo>
                    <a:pt x="25884" y="4866"/>
                  </a:lnTo>
                  <a:lnTo>
                    <a:pt x="25137" y="4382"/>
                  </a:lnTo>
                  <a:lnTo>
                    <a:pt x="24370" y="3917"/>
                  </a:lnTo>
                  <a:lnTo>
                    <a:pt x="23603" y="3473"/>
                  </a:lnTo>
                  <a:lnTo>
                    <a:pt x="22815" y="3069"/>
                  </a:lnTo>
                  <a:lnTo>
                    <a:pt x="22008" y="2686"/>
                  </a:lnTo>
                  <a:lnTo>
                    <a:pt x="21220" y="2322"/>
                  </a:lnTo>
                  <a:lnTo>
                    <a:pt x="20392" y="1979"/>
                  </a:lnTo>
                  <a:lnTo>
                    <a:pt x="19585" y="1656"/>
                  </a:lnTo>
                  <a:lnTo>
                    <a:pt x="18757" y="1373"/>
                  </a:lnTo>
                  <a:lnTo>
                    <a:pt x="17929" y="1111"/>
                  </a:lnTo>
                  <a:lnTo>
                    <a:pt x="17101" y="869"/>
                  </a:lnTo>
                  <a:lnTo>
                    <a:pt x="16274" y="667"/>
                  </a:lnTo>
                  <a:lnTo>
                    <a:pt x="15446" y="485"/>
                  </a:lnTo>
                  <a:lnTo>
                    <a:pt x="14618" y="344"/>
                  </a:lnTo>
                  <a:lnTo>
                    <a:pt x="13790" y="202"/>
                  </a:lnTo>
                  <a:lnTo>
                    <a:pt x="12983" y="122"/>
                  </a:lnTo>
                  <a:lnTo>
                    <a:pt x="12175" y="41"/>
                  </a:lnTo>
                  <a:lnTo>
                    <a:pt x="11388" y="21"/>
                  </a:lnTo>
                  <a:lnTo>
                    <a:pt x="10600" y="0"/>
                  </a:lnTo>
                  <a:lnTo>
                    <a:pt x="9813" y="41"/>
                  </a:lnTo>
                  <a:lnTo>
                    <a:pt x="9066" y="81"/>
                  </a:lnTo>
                  <a:lnTo>
                    <a:pt x="8319" y="182"/>
                  </a:lnTo>
                  <a:lnTo>
                    <a:pt x="7592" y="303"/>
                  </a:lnTo>
                  <a:lnTo>
                    <a:pt x="6885" y="445"/>
                  </a:lnTo>
                  <a:lnTo>
                    <a:pt x="6199" y="626"/>
                  </a:lnTo>
                  <a:lnTo>
                    <a:pt x="5533" y="848"/>
                  </a:lnTo>
                  <a:lnTo>
                    <a:pt x="5533" y="848"/>
                  </a:lnTo>
                  <a:lnTo>
                    <a:pt x="4887" y="1111"/>
                  </a:lnTo>
                  <a:lnTo>
                    <a:pt x="4281" y="1393"/>
                  </a:lnTo>
                  <a:lnTo>
                    <a:pt x="3736" y="1696"/>
                  </a:lnTo>
                  <a:lnTo>
                    <a:pt x="3211" y="2019"/>
                  </a:lnTo>
                  <a:lnTo>
                    <a:pt x="2726" y="2383"/>
                  </a:lnTo>
                  <a:lnTo>
                    <a:pt x="2282" y="2746"/>
                  </a:lnTo>
                  <a:lnTo>
                    <a:pt x="1878" y="3150"/>
                  </a:lnTo>
                  <a:lnTo>
                    <a:pt x="1515" y="3574"/>
                  </a:lnTo>
                  <a:lnTo>
                    <a:pt x="1192" y="4018"/>
                  </a:lnTo>
                  <a:lnTo>
                    <a:pt x="909" y="4462"/>
                  </a:lnTo>
                  <a:lnTo>
                    <a:pt x="647" y="4947"/>
                  </a:lnTo>
                  <a:lnTo>
                    <a:pt x="445" y="5452"/>
                  </a:lnTo>
                  <a:lnTo>
                    <a:pt x="283" y="5956"/>
                  </a:lnTo>
                  <a:lnTo>
                    <a:pt x="142" y="6481"/>
                  </a:lnTo>
                  <a:lnTo>
                    <a:pt x="61" y="7026"/>
                  </a:lnTo>
                  <a:lnTo>
                    <a:pt x="1" y="7572"/>
                  </a:lnTo>
                  <a:lnTo>
                    <a:pt x="1" y="8137"/>
                  </a:lnTo>
                  <a:lnTo>
                    <a:pt x="21" y="8722"/>
                  </a:lnTo>
                  <a:lnTo>
                    <a:pt x="81" y="9308"/>
                  </a:lnTo>
                  <a:lnTo>
                    <a:pt x="203" y="9893"/>
                  </a:lnTo>
                  <a:lnTo>
                    <a:pt x="344" y="10499"/>
                  </a:lnTo>
                  <a:lnTo>
                    <a:pt x="526" y="11105"/>
                  </a:lnTo>
                  <a:lnTo>
                    <a:pt x="748" y="11731"/>
                  </a:lnTo>
                  <a:lnTo>
                    <a:pt x="1030" y="12336"/>
                  </a:lnTo>
                  <a:lnTo>
                    <a:pt x="1333" y="12962"/>
                  </a:lnTo>
                  <a:lnTo>
                    <a:pt x="1676" y="13588"/>
                  </a:lnTo>
                  <a:lnTo>
                    <a:pt x="2060" y="14214"/>
                  </a:lnTo>
                  <a:lnTo>
                    <a:pt x="2484" y="14840"/>
                  </a:lnTo>
                  <a:lnTo>
                    <a:pt x="2948" y="15466"/>
                  </a:lnTo>
                  <a:lnTo>
                    <a:pt x="3473" y="16092"/>
                  </a:lnTo>
                  <a:lnTo>
                    <a:pt x="4018" y="16718"/>
                  </a:lnTo>
                  <a:lnTo>
                    <a:pt x="4604" y="17343"/>
                  </a:lnTo>
                  <a:lnTo>
                    <a:pt x="4604" y="17343"/>
                  </a:lnTo>
                  <a:lnTo>
                    <a:pt x="4745" y="174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extrusionOk="0">
                  <a:moveTo>
                    <a:pt x="8965" y="384"/>
                  </a:move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close/>
                  <a:moveTo>
                    <a:pt x="8299" y="1"/>
                  </a:move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1951750" y="1245575"/>
              <a:ext cx="675875" cy="499225"/>
            </a:xfrm>
            <a:custGeom>
              <a:avLst/>
              <a:gdLst/>
              <a:ahLst/>
              <a:cxnLst/>
              <a:rect l="l" t="t" r="r" b="b"/>
              <a:pathLst>
                <a:path w="27035" h="19969" fill="none" extrusionOk="0">
                  <a:moveTo>
                    <a:pt x="3796" y="13609"/>
                  </a:moveTo>
                  <a:lnTo>
                    <a:pt x="3796" y="13609"/>
                  </a:lnTo>
                  <a:lnTo>
                    <a:pt x="3332" y="13124"/>
                  </a:lnTo>
                  <a:lnTo>
                    <a:pt x="2928" y="12660"/>
                  </a:lnTo>
                  <a:lnTo>
                    <a:pt x="2545" y="12175"/>
                  </a:lnTo>
                  <a:lnTo>
                    <a:pt x="2181" y="11711"/>
                  </a:lnTo>
                  <a:lnTo>
                    <a:pt x="1858" y="11226"/>
                  </a:lnTo>
                  <a:lnTo>
                    <a:pt x="1555" y="10742"/>
                  </a:lnTo>
                  <a:lnTo>
                    <a:pt x="1293" y="10277"/>
                  </a:lnTo>
                  <a:lnTo>
                    <a:pt x="1051" y="9793"/>
                  </a:lnTo>
                  <a:lnTo>
                    <a:pt x="849" y="9329"/>
                  </a:lnTo>
                  <a:lnTo>
                    <a:pt x="687" y="8844"/>
                  </a:lnTo>
                  <a:lnTo>
                    <a:pt x="546" y="8380"/>
                  </a:lnTo>
                  <a:lnTo>
                    <a:pt x="425" y="7935"/>
                  </a:lnTo>
                  <a:lnTo>
                    <a:pt x="344" y="7471"/>
                  </a:lnTo>
                  <a:lnTo>
                    <a:pt x="304" y="7027"/>
                  </a:lnTo>
                  <a:lnTo>
                    <a:pt x="283" y="6583"/>
                  </a:lnTo>
                  <a:lnTo>
                    <a:pt x="283" y="6159"/>
                  </a:lnTo>
                  <a:lnTo>
                    <a:pt x="324" y="5735"/>
                  </a:lnTo>
                  <a:lnTo>
                    <a:pt x="384" y="5331"/>
                  </a:lnTo>
                  <a:lnTo>
                    <a:pt x="485" y="4927"/>
                  </a:lnTo>
                  <a:lnTo>
                    <a:pt x="627" y="4544"/>
                  </a:lnTo>
                  <a:lnTo>
                    <a:pt x="788" y="4160"/>
                  </a:lnTo>
                  <a:lnTo>
                    <a:pt x="970" y="3797"/>
                  </a:lnTo>
                  <a:lnTo>
                    <a:pt x="1192" y="3433"/>
                  </a:lnTo>
                  <a:lnTo>
                    <a:pt x="1434" y="3110"/>
                  </a:lnTo>
                  <a:lnTo>
                    <a:pt x="1717" y="2787"/>
                  </a:lnTo>
                  <a:lnTo>
                    <a:pt x="2020" y="2484"/>
                  </a:lnTo>
                  <a:lnTo>
                    <a:pt x="2363" y="2181"/>
                  </a:lnTo>
                  <a:lnTo>
                    <a:pt x="2726" y="1919"/>
                  </a:lnTo>
                  <a:lnTo>
                    <a:pt x="3130" y="1677"/>
                  </a:lnTo>
                  <a:lnTo>
                    <a:pt x="3554" y="1434"/>
                  </a:lnTo>
                  <a:lnTo>
                    <a:pt x="3998" y="1232"/>
                  </a:lnTo>
                  <a:lnTo>
                    <a:pt x="4503" y="1031"/>
                  </a:lnTo>
                  <a:lnTo>
                    <a:pt x="4503" y="1031"/>
                  </a:lnTo>
                  <a:lnTo>
                    <a:pt x="5008" y="869"/>
                  </a:lnTo>
                  <a:lnTo>
                    <a:pt x="5533" y="728"/>
                  </a:lnTo>
                  <a:lnTo>
                    <a:pt x="6078" y="607"/>
                  </a:lnTo>
                  <a:lnTo>
                    <a:pt x="6623" y="506"/>
                  </a:lnTo>
                  <a:lnTo>
                    <a:pt x="7188" y="445"/>
                  </a:lnTo>
                  <a:lnTo>
                    <a:pt x="7774" y="405"/>
                  </a:lnTo>
                  <a:lnTo>
                    <a:pt x="8359" y="384"/>
                  </a:lnTo>
                  <a:lnTo>
                    <a:pt x="8965" y="384"/>
                  </a:lnTo>
                  <a:lnTo>
                    <a:pt x="9571" y="425"/>
                  </a:lnTo>
                  <a:lnTo>
                    <a:pt x="10176" y="465"/>
                  </a:lnTo>
                  <a:lnTo>
                    <a:pt x="10802" y="546"/>
                  </a:lnTo>
                  <a:lnTo>
                    <a:pt x="11428" y="627"/>
                  </a:lnTo>
                  <a:lnTo>
                    <a:pt x="12054" y="748"/>
                  </a:lnTo>
                  <a:lnTo>
                    <a:pt x="12680" y="889"/>
                  </a:lnTo>
                  <a:lnTo>
                    <a:pt x="13326" y="1051"/>
                  </a:lnTo>
                  <a:lnTo>
                    <a:pt x="13952" y="1232"/>
                  </a:lnTo>
                  <a:lnTo>
                    <a:pt x="14578" y="1434"/>
                  </a:lnTo>
                  <a:lnTo>
                    <a:pt x="15224" y="1656"/>
                  </a:lnTo>
                  <a:lnTo>
                    <a:pt x="15830" y="1879"/>
                  </a:lnTo>
                  <a:lnTo>
                    <a:pt x="16455" y="2141"/>
                  </a:lnTo>
                  <a:lnTo>
                    <a:pt x="17081" y="2424"/>
                  </a:lnTo>
                  <a:lnTo>
                    <a:pt x="17687" y="2726"/>
                  </a:lnTo>
                  <a:lnTo>
                    <a:pt x="18293" y="3029"/>
                  </a:lnTo>
                  <a:lnTo>
                    <a:pt x="18878" y="3373"/>
                  </a:lnTo>
                  <a:lnTo>
                    <a:pt x="19464" y="3716"/>
                  </a:lnTo>
                  <a:lnTo>
                    <a:pt x="20029" y="4079"/>
                  </a:lnTo>
                  <a:lnTo>
                    <a:pt x="20574" y="4463"/>
                  </a:lnTo>
                  <a:lnTo>
                    <a:pt x="21119" y="4867"/>
                  </a:lnTo>
                  <a:lnTo>
                    <a:pt x="21644" y="5291"/>
                  </a:lnTo>
                  <a:lnTo>
                    <a:pt x="22149" y="5715"/>
                  </a:lnTo>
                  <a:lnTo>
                    <a:pt x="22654" y="6159"/>
                  </a:lnTo>
                  <a:lnTo>
                    <a:pt x="23118" y="6623"/>
                  </a:lnTo>
                  <a:lnTo>
                    <a:pt x="23118" y="6623"/>
                  </a:lnTo>
                  <a:lnTo>
                    <a:pt x="23562" y="7108"/>
                  </a:lnTo>
                  <a:lnTo>
                    <a:pt x="23986" y="7572"/>
                  </a:lnTo>
                  <a:lnTo>
                    <a:pt x="24370" y="8057"/>
                  </a:lnTo>
                  <a:lnTo>
                    <a:pt x="24733" y="8541"/>
                  </a:lnTo>
                  <a:lnTo>
                    <a:pt x="25056" y="9006"/>
                  </a:lnTo>
                  <a:lnTo>
                    <a:pt x="25359" y="9490"/>
                  </a:lnTo>
                  <a:lnTo>
                    <a:pt x="25622" y="9975"/>
                  </a:lnTo>
                  <a:lnTo>
                    <a:pt x="25844" y="10439"/>
                  </a:lnTo>
                  <a:lnTo>
                    <a:pt x="26046" y="10924"/>
                  </a:lnTo>
                  <a:lnTo>
                    <a:pt x="26227" y="11388"/>
                  </a:lnTo>
                  <a:lnTo>
                    <a:pt x="26369" y="11852"/>
                  </a:lnTo>
                  <a:lnTo>
                    <a:pt x="26490" y="12317"/>
                  </a:lnTo>
                  <a:lnTo>
                    <a:pt x="26571" y="12761"/>
                  </a:lnTo>
                  <a:lnTo>
                    <a:pt x="26611" y="13205"/>
                  </a:lnTo>
                  <a:lnTo>
                    <a:pt x="26631" y="13649"/>
                  </a:lnTo>
                  <a:lnTo>
                    <a:pt x="26631" y="14073"/>
                  </a:lnTo>
                  <a:lnTo>
                    <a:pt x="26591" y="14497"/>
                  </a:lnTo>
                  <a:lnTo>
                    <a:pt x="26510" y="14921"/>
                  </a:lnTo>
                  <a:lnTo>
                    <a:pt x="26429" y="15305"/>
                  </a:lnTo>
                  <a:lnTo>
                    <a:pt x="26288" y="15709"/>
                  </a:lnTo>
                  <a:lnTo>
                    <a:pt x="26126" y="16072"/>
                  </a:lnTo>
                  <a:lnTo>
                    <a:pt x="25945" y="16456"/>
                  </a:lnTo>
                  <a:lnTo>
                    <a:pt x="25723" y="16799"/>
                  </a:lnTo>
                  <a:lnTo>
                    <a:pt x="25480" y="17142"/>
                  </a:lnTo>
                  <a:lnTo>
                    <a:pt x="25198" y="17445"/>
                  </a:lnTo>
                  <a:lnTo>
                    <a:pt x="24895" y="17768"/>
                  </a:lnTo>
                  <a:lnTo>
                    <a:pt x="24552" y="18051"/>
                  </a:lnTo>
                  <a:lnTo>
                    <a:pt x="24188" y="18313"/>
                  </a:lnTo>
                  <a:lnTo>
                    <a:pt x="23784" y="18575"/>
                  </a:lnTo>
                  <a:lnTo>
                    <a:pt x="23360" y="18798"/>
                  </a:lnTo>
                  <a:lnTo>
                    <a:pt x="22896" y="19020"/>
                  </a:lnTo>
                  <a:lnTo>
                    <a:pt x="22411" y="19201"/>
                  </a:lnTo>
                  <a:lnTo>
                    <a:pt x="22411" y="19201"/>
                  </a:lnTo>
                  <a:lnTo>
                    <a:pt x="21907" y="19363"/>
                  </a:lnTo>
                  <a:lnTo>
                    <a:pt x="21382" y="19504"/>
                  </a:lnTo>
                  <a:lnTo>
                    <a:pt x="20837" y="19625"/>
                  </a:lnTo>
                  <a:lnTo>
                    <a:pt x="20292" y="19726"/>
                  </a:lnTo>
                  <a:lnTo>
                    <a:pt x="19726" y="19787"/>
                  </a:lnTo>
                  <a:lnTo>
                    <a:pt x="19141" y="19827"/>
                  </a:lnTo>
                  <a:lnTo>
                    <a:pt x="18555" y="19847"/>
                  </a:lnTo>
                  <a:lnTo>
                    <a:pt x="17950" y="19847"/>
                  </a:lnTo>
                  <a:lnTo>
                    <a:pt x="17344" y="19827"/>
                  </a:lnTo>
                  <a:lnTo>
                    <a:pt x="16718" y="19767"/>
                  </a:lnTo>
                  <a:lnTo>
                    <a:pt x="16112" y="19706"/>
                  </a:lnTo>
                  <a:lnTo>
                    <a:pt x="15486" y="19605"/>
                  </a:lnTo>
                  <a:lnTo>
                    <a:pt x="14860" y="19484"/>
                  </a:lnTo>
                  <a:lnTo>
                    <a:pt x="14214" y="19343"/>
                  </a:lnTo>
                  <a:lnTo>
                    <a:pt x="13589" y="19181"/>
                  </a:lnTo>
                  <a:lnTo>
                    <a:pt x="12963" y="18999"/>
                  </a:lnTo>
                  <a:lnTo>
                    <a:pt x="12317" y="18818"/>
                  </a:lnTo>
                  <a:lnTo>
                    <a:pt x="11691" y="18596"/>
                  </a:lnTo>
                  <a:lnTo>
                    <a:pt x="11065" y="18353"/>
                  </a:lnTo>
                  <a:lnTo>
                    <a:pt x="10459" y="18091"/>
                  </a:lnTo>
                  <a:lnTo>
                    <a:pt x="9833" y="17808"/>
                  </a:lnTo>
                  <a:lnTo>
                    <a:pt x="9228" y="17505"/>
                  </a:lnTo>
                  <a:lnTo>
                    <a:pt x="8622" y="17203"/>
                  </a:lnTo>
                  <a:lnTo>
                    <a:pt x="8036" y="16859"/>
                  </a:lnTo>
                  <a:lnTo>
                    <a:pt x="7451" y="16516"/>
                  </a:lnTo>
                  <a:lnTo>
                    <a:pt x="6886" y="16153"/>
                  </a:lnTo>
                  <a:lnTo>
                    <a:pt x="6340" y="15769"/>
                  </a:lnTo>
                  <a:lnTo>
                    <a:pt x="5795" y="15365"/>
                  </a:lnTo>
                  <a:lnTo>
                    <a:pt x="5270" y="14941"/>
                  </a:lnTo>
                  <a:lnTo>
                    <a:pt x="4745" y="14517"/>
                  </a:lnTo>
                  <a:lnTo>
                    <a:pt x="4261" y="14073"/>
                  </a:lnTo>
                  <a:lnTo>
                    <a:pt x="3796" y="13609"/>
                  </a:lnTo>
                  <a:lnTo>
                    <a:pt x="3796" y="13609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4099" y="14033"/>
                  </a:lnTo>
                  <a:lnTo>
                    <a:pt x="4604" y="14497"/>
                  </a:lnTo>
                  <a:lnTo>
                    <a:pt x="5129" y="14941"/>
                  </a:lnTo>
                  <a:lnTo>
                    <a:pt x="5654" y="15365"/>
                  </a:lnTo>
                  <a:lnTo>
                    <a:pt x="6219" y="15769"/>
                  </a:lnTo>
                  <a:lnTo>
                    <a:pt x="6785" y="16173"/>
                  </a:lnTo>
                  <a:lnTo>
                    <a:pt x="7370" y="16536"/>
                  </a:lnTo>
                  <a:lnTo>
                    <a:pt x="7956" y="16900"/>
                  </a:lnTo>
                  <a:lnTo>
                    <a:pt x="8561" y="17243"/>
                  </a:lnTo>
                  <a:lnTo>
                    <a:pt x="9187" y="17566"/>
                  </a:lnTo>
                  <a:lnTo>
                    <a:pt x="9813" y="17869"/>
                  </a:lnTo>
                  <a:lnTo>
                    <a:pt x="10439" y="18151"/>
                  </a:lnTo>
                  <a:lnTo>
                    <a:pt x="11065" y="18414"/>
                  </a:lnTo>
                  <a:lnTo>
                    <a:pt x="11711" y="18676"/>
                  </a:lnTo>
                  <a:lnTo>
                    <a:pt x="12357" y="18899"/>
                  </a:lnTo>
                  <a:lnTo>
                    <a:pt x="13003" y="19100"/>
                  </a:lnTo>
                  <a:lnTo>
                    <a:pt x="13649" y="19282"/>
                  </a:lnTo>
                  <a:lnTo>
                    <a:pt x="14295" y="19444"/>
                  </a:lnTo>
                  <a:lnTo>
                    <a:pt x="14941" y="19585"/>
                  </a:lnTo>
                  <a:lnTo>
                    <a:pt x="15587" y="19706"/>
                  </a:lnTo>
                  <a:lnTo>
                    <a:pt x="16233" y="19807"/>
                  </a:lnTo>
                  <a:lnTo>
                    <a:pt x="16879" y="19888"/>
                  </a:lnTo>
                  <a:lnTo>
                    <a:pt x="17505" y="19928"/>
                  </a:lnTo>
                  <a:lnTo>
                    <a:pt x="18131" y="19948"/>
                  </a:lnTo>
                  <a:lnTo>
                    <a:pt x="18737" y="19969"/>
                  </a:lnTo>
                  <a:lnTo>
                    <a:pt x="19343" y="19948"/>
                  </a:lnTo>
                  <a:lnTo>
                    <a:pt x="19948" y="19908"/>
                  </a:lnTo>
                  <a:lnTo>
                    <a:pt x="20514" y="19827"/>
                  </a:lnTo>
                  <a:lnTo>
                    <a:pt x="21099" y="19726"/>
                  </a:lnTo>
                  <a:lnTo>
                    <a:pt x="21644" y="19625"/>
                  </a:lnTo>
                  <a:lnTo>
                    <a:pt x="22189" y="19464"/>
                  </a:lnTo>
                  <a:lnTo>
                    <a:pt x="22714" y="19302"/>
                  </a:lnTo>
                  <a:lnTo>
                    <a:pt x="22714" y="19302"/>
                  </a:lnTo>
                  <a:lnTo>
                    <a:pt x="23199" y="19100"/>
                  </a:lnTo>
                  <a:lnTo>
                    <a:pt x="23663" y="18878"/>
                  </a:lnTo>
                  <a:lnTo>
                    <a:pt x="24107" y="18656"/>
                  </a:lnTo>
                  <a:lnTo>
                    <a:pt x="24511" y="18394"/>
                  </a:lnTo>
                  <a:lnTo>
                    <a:pt x="24895" y="18111"/>
                  </a:lnTo>
                  <a:lnTo>
                    <a:pt x="25238" y="17808"/>
                  </a:lnTo>
                  <a:lnTo>
                    <a:pt x="25561" y="17505"/>
                  </a:lnTo>
                  <a:lnTo>
                    <a:pt x="25844" y="17182"/>
                  </a:lnTo>
                  <a:lnTo>
                    <a:pt x="26086" y="16839"/>
                  </a:lnTo>
                  <a:lnTo>
                    <a:pt x="26328" y="16476"/>
                  </a:lnTo>
                  <a:lnTo>
                    <a:pt x="26510" y="16092"/>
                  </a:lnTo>
                  <a:lnTo>
                    <a:pt x="26671" y="15709"/>
                  </a:lnTo>
                  <a:lnTo>
                    <a:pt x="26813" y="15305"/>
                  </a:lnTo>
                  <a:lnTo>
                    <a:pt x="26914" y="14901"/>
                  </a:lnTo>
                  <a:lnTo>
                    <a:pt x="26974" y="14477"/>
                  </a:lnTo>
                  <a:lnTo>
                    <a:pt x="27015" y="14053"/>
                  </a:lnTo>
                  <a:lnTo>
                    <a:pt x="27035" y="13609"/>
                  </a:lnTo>
                  <a:lnTo>
                    <a:pt x="27015" y="13144"/>
                  </a:lnTo>
                  <a:lnTo>
                    <a:pt x="26954" y="12700"/>
                  </a:lnTo>
                  <a:lnTo>
                    <a:pt x="26873" y="12236"/>
                  </a:lnTo>
                  <a:lnTo>
                    <a:pt x="26752" y="11751"/>
                  </a:lnTo>
                  <a:lnTo>
                    <a:pt x="26611" y="11287"/>
                  </a:lnTo>
                  <a:lnTo>
                    <a:pt x="26429" y="10802"/>
                  </a:lnTo>
                  <a:lnTo>
                    <a:pt x="26227" y="10318"/>
                  </a:lnTo>
                  <a:lnTo>
                    <a:pt x="25985" y="9833"/>
                  </a:lnTo>
                  <a:lnTo>
                    <a:pt x="25723" y="9349"/>
                  </a:lnTo>
                  <a:lnTo>
                    <a:pt x="25420" y="8844"/>
                  </a:lnTo>
                  <a:lnTo>
                    <a:pt x="25077" y="8359"/>
                  </a:lnTo>
                  <a:lnTo>
                    <a:pt x="24713" y="7875"/>
                  </a:lnTo>
                  <a:lnTo>
                    <a:pt x="24309" y="7390"/>
                  </a:lnTo>
                  <a:lnTo>
                    <a:pt x="23885" y="6886"/>
                  </a:lnTo>
                  <a:lnTo>
                    <a:pt x="23421" y="6401"/>
                  </a:lnTo>
                  <a:lnTo>
                    <a:pt x="23421" y="6401"/>
                  </a:lnTo>
                  <a:lnTo>
                    <a:pt x="22936" y="5937"/>
                  </a:lnTo>
                  <a:lnTo>
                    <a:pt x="22432" y="5472"/>
                  </a:lnTo>
                  <a:lnTo>
                    <a:pt x="21907" y="5028"/>
                  </a:lnTo>
                  <a:lnTo>
                    <a:pt x="21382" y="4604"/>
                  </a:lnTo>
                  <a:lnTo>
                    <a:pt x="20816" y="4200"/>
                  </a:lnTo>
                  <a:lnTo>
                    <a:pt x="20251" y="3797"/>
                  </a:lnTo>
                  <a:lnTo>
                    <a:pt x="19666" y="3433"/>
                  </a:lnTo>
                  <a:lnTo>
                    <a:pt x="19080" y="3070"/>
                  </a:lnTo>
                  <a:lnTo>
                    <a:pt x="18474" y="2726"/>
                  </a:lnTo>
                  <a:lnTo>
                    <a:pt x="17849" y="2403"/>
                  </a:lnTo>
                  <a:lnTo>
                    <a:pt x="17223" y="2101"/>
                  </a:lnTo>
                  <a:lnTo>
                    <a:pt x="16597" y="1818"/>
                  </a:lnTo>
                  <a:lnTo>
                    <a:pt x="15971" y="1555"/>
                  </a:lnTo>
                  <a:lnTo>
                    <a:pt x="15325" y="1293"/>
                  </a:lnTo>
                  <a:lnTo>
                    <a:pt x="14679" y="1071"/>
                  </a:lnTo>
                  <a:lnTo>
                    <a:pt x="14033" y="869"/>
                  </a:lnTo>
                  <a:lnTo>
                    <a:pt x="13387" y="687"/>
                  </a:lnTo>
                  <a:lnTo>
                    <a:pt x="12741" y="526"/>
                  </a:lnTo>
                  <a:lnTo>
                    <a:pt x="12094" y="384"/>
                  </a:lnTo>
                  <a:lnTo>
                    <a:pt x="11448" y="263"/>
                  </a:lnTo>
                  <a:lnTo>
                    <a:pt x="10802" y="162"/>
                  </a:lnTo>
                  <a:lnTo>
                    <a:pt x="10156" y="82"/>
                  </a:lnTo>
                  <a:lnTo>
                    <a:pt x="9530" y="41"/>
                  </a:lnTo>
                  <a:lnTo>
                    <a:pt x="8904" y="21"/>
                  </a:lnTo>
                  <a:lnTo>
                    <a:pt x="8299" y="1"/>
                  </a:lnTo>
                  <a:lnTo>
                    <a:pt x="7693" y="21"/>
                  </a:lnTo>
                  <a:lnTo>
                    <a:pt x="7087" y="61"/>
                  </a:lnTo>
                  <a:lnTo>
                    <a:pt x="6522" y="142"/>
                  </a:lnTo>
                  <a:lnTo>
                    <a:pt x="5937" y="243"/>
                  </a:lnTo>
                  <a:lnTo>
                    <a:pt x="5391" y="344"/>
                  </a:lnTo>
                  <a:lnTo>
                    <a:pt x="4846" y="506"/>
                  </a:lnTo>
                  <a:lnTo>
                    <a:pt x="4321" y="667"/>
                  </a:lnTo>
                  <a:lnTo>
                    <a:pt x="4321" y="667"/>
                  </a:lnTo>
                  <a:lnTo>
                    <a:pt x="3837" y="869"/>
                  </a:lnTo>
                  <a:lnTo>
                    <a:pt x="3372" y="1091"/>
                  </a:lnTo>
                  <a:lnTo>
                    <a:pt x="2928" y="1313"/>
                  </a:lnTo>
                  <a:lnTo>
                    <a:pt x="2525" y="1576"/>
                  </a:lnTo>
                  <a:lnTo>
                    <a:pt x="2141" y="1858"/>
                  </a:lnTo>
                  <a:lnTo>
                    <a:pt x="1798" y="2161"/>
                  </a:lnTo>
                  <a:lnTo>
                    <a:pt x="1475" y="2464"/>
                  </a:lnTo>
                  <a:lnTo>
                    <a:pt x="1192" y="2787"/>
                  </a:lnTo>
                  <a:lnTo>
                    <a:pt x="950" y="3130"/>
                  </a:lnTo>
                  <a:lnTo>
                    <a:pt x="707" y="3494"/>
                  </a:lnTo>
                  <a:lnTo>
                    <a:pt x="526" y="3877"/>
                  </a:lnTo>
                  <a:lnTo>
                    <a:pt x="364" y="4261"/>
                  </a:lnTo>
                  <a:lnTo>
                    <a:pt x="223" y="4665"/>
                  </a:lnTo>
                  <a:lnTo>
                    <a:pt x="122" y="5068"/>
                  </a:lnTo>
                  <a:lnTo>
                    <a:pt x="61" y="5492"/>
                  </a:lnTo>
                  <a:lnTo>
                    <a:pt x="21" y="5916"/>
                  </a:lnTo>
                  <a:lnTo>
                    <a:pt x="1" y="6361"/>
                  </a:lnTo>
                  <a:lnTo>
                    <a:pt x="21" y="6825"/>
                  </a:lnTo>
                  <a:lnTo>
                    <a:pt x="82" y="7269"/>
                  </a:lnTo>
                  <a:lnTo>
                    <a:pt x="162" y="7734"/>
                  </a:lnTo>
                  <a:lnTo>
                    <a:pt x="283" y="8218"/>
                  </a:lnTo>
                  <a:lnTo>
                    <a:pt x="425" y="8682"/>
                  </a:lnTo>
                  <a:lnTo>
                    <a:pt x="606" y="9167"/>
                  </a:lnTo>
                  <a:lnTo>
                    <a:pt x="808" y="9652"/>
                  </a:lnTo>
                  <a:lnTo>
                    <a:pt x="1051" y="10136"/>
                  </a:lnTo>
                  <a:lnTo>
                    <a:pt x="1313" y="10621"/>
                  </a:lnTo>
                  <a:lnTo>
                    <a:pt x="1616" y="11125"/>
                  </a:lnTo>
                  <a:lnTo>
                    <a:pt x="1959" y="11610"/>
                  </a:lnTo>
                  <a:lnTo>
                    <a:pt x="2323" y="12095"/>
                  </a:lnTo>
                  <a:lnTo>
                    <a:pt x="2726" y="12579"/>
                  </a:lnTo>
                  <a:lnTo>
                    <a:pt x="3150" y="13084"/>
                  </a:lnTo>
                  <a:lnTo>
                    <a:pt x="3615" y="13568"/>
                  </a:lnTo>
                  <a:lnTo>
                    <a:pt x="3615" y="13568"/>
                  </a:lnTo>
                  <a:lnTo>
                    <a:pt x="3796" y="136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extrusionOk="0">
                  <a:moveTo>
                    <a:pt x="6259" y="364"/>
                  </a:move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close/>
                  <a:moveTo>
                    <a:pt x="5755" y="1"/>
                  </a:move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2039075" y="1356625"/>
              <a:ext cx="468925" cy="346275"/>
            </a:xfrm>
            <a:custGeom>
              <a:avLst/>
              <a:gdLst/>
              <a:ahLst/>
              <a:cxnLst/>
              <a:rect l="l" t="t" r="r" b="b"/>
              <a:pathLst>
                <a:path w="18757" h="13851" fill="none" extrusionOk="0">
                  <a:moveTo>
                    <a:pt x="2706" y="9409"/>
                  </a:moveTo>
                  <a:lnTo>
                    <a:pt x="2706" y="9409"/>
                  </a:lnTo>
                  <a:lnTo>
                    <a:pt x="2403" y="9086"/>
                  </a:lnTo>
                  <a:lnTo>
                    <a:pt x="2121" y="8763"/>
                  </a:lnTo>
                  <a:lnTo>
                    <a:pt x="1858" y="8440"/>
                  </a:lnTo>
                  <a:lnTo>
                    <a:pt x="1616" y="8117"/>
                  </a:lnTo>
                  <a:lnTo>
                    <a:pt x="1394" y="7774"/>
                  </a:lnTo>
                  <a:lnTo>
                    <a:pt x="1192" y="7451"/>
                  </a:lnTo>
                  <a:lnTo>
                    <a:pt x="1010" y="7128"/>
                  </a:lnTo>
                  <a:lnTo>
                    <a:pt x="849" y="6805"/>
                  </a:lnTo>
                  <a:lnTo>
                    <a:pt x="707" y="6482"/>
                  </a:lnTo>
                  <a:lnTo>
                    <a:pt x="586" y="6159"/>
                  </a:lnTo>
                  <a:lnTo>
                    <a:pt x="485" y="5835"/>
                  </a:lnTo>
                  <a:lnTo>
                    <a:pt x="404" y="5533"/>
                  </a:lnTo>
                  <a:lnTo>
                    <a:pt x="364" y="5210"/>
                  </a:lnTo>
                  <a:lnTo>
                    <a:pt x="324" y="4907"/>
                  </a:lnTo>
                  <a:lnTo>
                    <a:pt x="303" y="4604"/>
                  </a:lnTo>
                  <a:lnTo>
                    <a:pt x="324" y="4321"/>
                  </a:lnTo>
                  <a:lnTo>
                    <a:pt x="344" y="4018"/>
                  </a:lnTo>
                  <a:lnTo>
                    <a:pt x="384" y="3736"/>
                  </a:lnTo>
                  <a:lnTo>
                    <a:pt x="465" y="3473"/>
                  </a:lnTo>
                  <a:lnTo>
                    <a:pt x="546" y="3211"/>
                  </a:lnTo>
                  <a:lnTo>
                    <a:pt x="647" y="2948"/>
                  </a:lnTo>
                  <a:lnTo>
                    <a:pt x="788" y="2686"/>
                  </a:lnTo>
                  <a:lnTo>
                    <a:pt x="929" y="2464"/>
                  </a:lnTo>
                  <a:lnTo>
                    <a:pt x="1111" y="2221"/>
                  </a:lnTo>
                  <a:lnTo>
                    <a:pt x="1293" y="1999"/>
                  </a:lnTo>
                  <a:lnTo>
                    <a:pt x="1495" y="1798"/>
                  </a:lnTo>
                  <a:lnTo>
                    <a:pt x="1737" y="1596"/>
                  </a:lnTo>
                  <a:lnTo>
                    <a:pt x="1979" y="1414"/>
                  </a:lnTo>
                  <a:lnTo>
                    <a:pt x="2262" y="1232"/>
                  </a:lnTo>
                  <a:lnTo>
                    <a:pt x="2545" y="1091"/>
                  </a:lnTo>
                  <a:lnTo>
                    <a:pt x="2868" y="929"/>
                  </a:lnTo>
                  <a:lnTo>
                    <a:pt x="3191" y="808"/>
                  </a:lnTo>
                  <a:lnTo>
                    <a:pt x="3191" y="808"/>
                  </a:lnTo>
                  <a:lnTo>
                    <a:pt x="3534" y="687"/>
                  </a:lnTo>
                  <a:lnTo>
                    <a:pt x="3897" y="586"/>
                  </a:lnTo>
                  <a:lnTo>
                    <a:pt x="4281" y="505"/>
                  </a:lnTo>
                  <a:lnTo>
                    <a:pt x="4644" y="445"/>
                  </a:lnTo>
                  <a:lnTo>
                    <a:pt x="5048" y="404"/>
                  </a:lnTo>
                  <a:lnTo>
                    <a:pt x="5432" y="384"/>
                  </a:lnTo>
                  <a:lnTo>
                    <a:pt x="5835" y="364"/>
                  </a:lnTo>
                  <a:lnTo>
                    <a:pt x="6259" y="364"/>
                  </a:lnTo>
                  <a:lnTo>
                    <a:pt x="6663" y="384"/>
                  </a:lnTo>
                  <a:lnTo>
                    <a:pt x="7087" y="425"/>
                  </a:lnTo>
                  <a:lnTo>
                    <a:pt x="7511" y="465"/>
                  </a:lnTo>
                  <a:lnTo>
                    <a:pt x="7935" y="526"/>
                  </a:lnTo>
                  <a:lnTo>
                    <a:pt x="8379" y="606"/>
                  </a:lnTo>
                  <a:lnTo>
                    <a:pt x="8803" y="707"/>
                  </a:lnTo>
                  <a:lnTo>
                    <a:pt x="9227" y="808"/>
                  </a:lnTo>
                  <a:lnTo>
                    <a:pt x="9672" y="950"/>
                  </a:lnTo>
                  <a:lnTo>
                    <a:pt x="10096" y="1071"/>
                  </a:lnTo>
                  <a:lnTo>
                    <a:pt x="10540" y="1232"/>
                  </a:lnTo>
                  <a:lnTo>
                    <a:pt x="10964" y="1394"/>
                  </a:lnTo>
                  <a:lnTo>
                    <a:pt x="11388" y="1575"/>
                  </a:lnTo>
                  <a:lnTo>
                    <a:pt x="11812" y="1757"/>
                  </a:lnTo>
                  <a:lnTo>
                    <a:pt x="12215" y="1959"/>
                  </a:lnTo>
                  <a:lnTo>
                    <a:pt x="12639" y="2181"/>
                  </a:lnTo>
                  <a:lnTo>
                    <a:pt x="13043" y="2403"/>
                  </a:lnTo>
                  <a:lnTo>
                    <a:pt x="13427" y="2645"/>
                  </a:lnTo>
                  <a:lnTo>
                    <a:pt x="13831" y="2888"/>
                  </a:lnTo>
                  <a:lnTo>
                    <a:pt x="14194" y="3150"/>
                  </a:lnTo>
                  <a:lnTo>
                    <a:pt x="14578" y="3433"/>
                  </a:lnTo>
                  <a:lnTo>
                    <a:pt x="14941" y="3716"/>
                  </a:lnTo>
                  <a:lnTo>
                    <a:pt x="15284" y="4018"/>
                  </a:lnTo>
                  <a:lnTo>
                    <a:pt x="15628" y="4321"/>
                  </a:lnTo>
                  <a:lnTo>
                    <a:pt x="15951" y="4644"/>
                  </a:lnTo>
                  <a:lnTo>
                    <a:pt x="15951" y="4644"/>
                  </a:lnTo>
                  <a:lnTo>
                    <a:pt x="16253" y="4967"/>
                  </a:lnTo>
                  <a:lnTo>
                    <a:pt x="16536" y="5290"/>
                  </a:lnTo>
                  <a:lnTo>
                    <a:pt x="16799" y="5613"/>
                  </a:lnTo>
                  <a:lnTo>
                    <a:pt x="17041" y="5936"/>
                  </a:lnTo>
                  <a:lnTo>
                    <a:pt x="17263" y="6259"/>
                  </a:lnTo>
                  <a:lnTo>
                    <a:pt x="17465" y="6603"/>
                  </a:lnTo>
                  <a:lnTo>
                    <a:pt x="17646" y="6926"/>
                  </a:lnTo>
                  <a:lnTo>
                    <a:pt x="17808" y="7249"/>
                  </a:lnTo>
                  <a:lnTo>
                    <a:pt x="17949" y="7572"/>
                  </a:lnTo>
                  <a:lnTo>
                    <a:pt x="18070" y="7895"/>
                  </a:lnTo>
                  <a:lnTo>
                    <a:pt x="18171" y="8218"/>
                  </a:lnTo>
                  <a:lnTo>
                    <a:pt x="18252" y="8521"/>
                  </a:lnTo>
                  <a:lnTo>
                    <a:pt x="18293" y="8824"/>
                  </a:lnTo>
                  <a:lnTo>
                    <a:pt x="18333" y="9147"/>
                  </a:lnTo>
                  <a:lnTo>
                    <a:pt x="18353" y="9429"/>
                  </a:lnTo>
                  <a:lnTo>
                    <a:pt x="18333" y="9732"/>
                  </a:lnTo>
                  <a:lnTo>
                    <a:pt x="18313" y="10015"/>
                  </a:lnTo>
                  <a:lnTo>
                    <a:pt x="18272" y="10297"/>
                  </a:lnTo>
                  <a:lnTo>
                    <a:pt x="18192" y="10580"/>
                  </a:lnTo>
                  <a:lnTo>
                    <a:pt x="18111" y="10843"/>
                  </a:lnTo>
                  <a:lnTo>
                    <a:pt x="18010" y="11105"/>
                  </a:lnTo>
                  <a:lnTo>
                    <a:pt x="17869" y="11347"/>
                  </a:lnTo>
                  <a:lnTo>
                    <a:pt x="17727" y="11590"/>
                  </a:lnTo>
                  <a:lnTo>
                    <a:pt x="17546" y="11832"/>
                  </a:lnTo>
                  <a:lnTo>
                    <a:pt x="17364" y="12054"/>
                  </a:lnTo>
                  <a:lnTo>
                    <a:pt x="17162" y="12256"/>
                  </a:lnTo>
                  <a:lnTo>
                    <a:pt x="16920" y="12458"/>
                  </a:lnTo>
                  <a:lnTo>
                    <a:pt x="16677" y="12639"/>
                  </a:lnTo>
                  <a:lnTo>
                    <a:pt x="16395" y="12801"/>
                  </a:lnTo>
                  <a:lnTo>
                    <a:pt x="16112" y="12962"/>
                  </a:lnTo>
                  <a:lnTo>
                    <a:pt x="15789" y="13104"/>
                  </a:lnTo>
                  <a:lnTo>
                    <a:pt x="15466" y="13245"/>
                  </a:lnTo>
                  <a:lnTo>
                    <a:pt x="15466" y="13245"/>
                  </a:lnTo>
                  <a:lnTo>
                    <a:pt x="15123" y="13366"/>
                  </a:lnTo>
                  <a:lnTo>
                    <a:pt x="14759" y="13447"/>
                  </a:lnTo>
                  <a:lnTo>
                    <a:pt x="14376" y="13528"/>
                  </a:lnTo>
                  <a:lnTo>
                    <a:pt x="14012" y="13588"/>
                  </a:lnTo>
                  <a:lnTo>
                    <a:pt x="13609" y="13649"/>
                  </a:lnTo>
                  <a:lnTo>
                    <a:pt x="13225" y="13669"/>
                  </a:lnTo>
                  <a:lnTo>
                    <a:pt x="12821" y="13689"/>
                  </a:lnTo>
                  <a:lnTo>
                    <a:pt x="12397" y="13689"/>
                  </a:lnTo>
                  <a:lnTo>
                    <a:pt x="11993" y="13669"/>
                  </a:lnTo>
                  <a:lnTo>
                    <a:pt x="11569" y="13629"/>
                  </a:lnTo>
                  <a:lnTo>
                    <a:pt x="11145" y="13588"/>
                  </a:lnTo>
                  <a:lnTo>
                    <a:pt x="10721" y="13508"/>
                  </a:lnTo>
                  <a:lnTo>
                    <a:pt x="10277" y="13427"/>
                  </a:lnTo>
                  <a:lnTo>
                    <a:pt x="9853" y="13346"/>
                  </a:lnTo>
                  <a:lnTo>
                    <a:pt x="9429" y="13225"/>
                  </a:lnTo>
                  <a:lnTo>
                    <a:pt x="8985" y="13104"/>
                  </a:lnTo>
                  <a:lnTo>
                    <a:pt x="8561" y="12962"/>
                  </a:lnTo>
                  <a:lnTo>
                    <a:pt x="8117" y="12821"/>
                  </a:lnTo>
                  <a:lnTo>
                    <a:pt x="7693" y="12660"/>
                  </a:lnTo>
                  <a:lnTo>
                    <a:pt x="7269" y="12478"/>
                  </a:lnTo>
                  <a:lnTo>
                    <a:pt x="6845" y="12296"/>
                  </a:lnTo>
                  <a:lnTo>
                    <a:pt x="6441" y="12094"/>
                  </a:lnTo>
                  <a:lnTo>
                    <a:pt x="6017" y="11872"/>
                  </a:lnTo>
                  <a:lnTo>
                    <a:pt x="5613" y="11650"/>
                  </a:lnTo>
                  <a:lnTo>
                    <a:pt x="5230" y="11408"/>
                  </a:lnTo>
                  <a:lnTo>
                    <a:pt x="4826" y="11145"/>
                  </a:lnTo>
                  <a:lnTo>
                    <a:pt x="4463" y="10883"/>
                  </a:lnTo>
                  <a:lnTo>
                    <a:pt x="4079" y="10620"/>
                  </a:lnTo>
                  <a:lnTo>
                    <a:pt x="3716" y="10338"/>
                  </a:lnTo>
                  <a:lnTo>
                    <a:pt x="3372" y="10035"/>
                  </a:lnTo>
                  <a:lnTo>
                    <a:pt x="3029" y="9732"/>
                  </a:lnTo>
                  <a:lnTo>
                    <a:pt x="2706" y="9409"/>
                  </a:lnTo>
                  <a:lnTo>
                    <a:pt x="2706" y="9409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827" y="9732"/>
                  </a:lnTo>
                  <a:lnTo>
                    <a:pt x="3191" y="10055"/>
                  </a:lnTo>
                  <a:lnTo>
                    <a:pt x="3554" y="10358"/>
                  </a:lnTo>
                  <a:lnTo>
                    <a:pt x="3917" y="10661"/>
                  </a:lnTo>
                  <a:lnTo>
                    <a:pt x="4301" y="10943"/>
                  </a:lnTo>
                  <a:lnTo>
                    <a:pt x="4705" y="11226"/>
                  </a:lnTo>
                  <a:lnTo>
                    <a:pt x="5109" y="11489"/>
                  </a:lnTo>
                  <a:lnTo>
                    <a:pt x="5512" y="11731"/>
                  </a:lnTo>
                  <a:lnTo>
                    <a:pt x="5936" y="11973"/>
                  </a:lnTo>
                  <a:lnTo>
                    <a:pt x="6360" y="12195"/>
                  </a:lnTo>
                  <a:lnTo>
                    <a:pt x="6805" y="12397"/>
                  </a:lnTo>
                  <a:lnTo>
                    <a:pt x="7229" y="12599"/>
                  </a:lnTo>
                  <a:lnTo>
                    <a:pt x="7673" y="12781"/>
                  </a:lnTo>
                  <a:lnTo>
                    <a:pt x="8117" y="12962"/>
                  </a:lnTo>
                  <a:lnTo>
                    <a:pt x="8561" y="13124"/>
                  </a:lnTo>
                  <a:lnTo>
                    <a:pt x="9025" y="13265"/>
                  </a:lnTo>
                  <a:lnTo>
                    <a:pt x="9470" y="13386"/>
                  </a:lnTo>
                  <a:lnTo>
                    <a:pt x="9914" y="13508"/>
                  </a:lnTo>
                  <a:lnTo>
                    <a:pt x="10358" y="13588"/>
                  </a:lnTo>
                  <a:lnTo>
                    <a:pt x="10822" y="13669"/>
                  </a:lnTo>
                  <a:lnTo>
                    <a:pt x="11267" y="13750"/>
                  </a:lnTo>
                  <a:lnTo>
                    <a:pt x="11711" y="13790"/>
                  </a:lnTo>
                  <a:lnTo>
                    <a:pt x="12135" y="13831"/>
                  </a:lnTo>
                  <a:lnTo>
                    <a:pt x="12579" y="13851"/>
                  </a:lnTo>
                  <a:lnTo>
                    <a:pt x="13003" y="13851"/>
                  </a:lnTo>
                  <a:lnTo>
                    <a:pt x="13427" y="13851"/>
                  </a:lnTo>
                  <a:lnTo>
                    <a:pt x="13831" y="13810"/>
                  </a:lnTo>
                  <a:lnTo>
                    <a:pt x="14234" y="13770"/>
                  </a:lnTo>
                  <a:lnTo>
                    <a:pt x="14638" y="13689"/>
                  </a:lnTo>
                  <a:lnTo>
                    <a:pt x="15022" y="13609"/>
                  </a:lnTo>
                  <a:lnTo>
                    <a:pt x="15385" y="13508"/>
                  </a:lnTo>
                  <a:lnTo>
                    <a:pt x="15749" y="13386"/>
                  </a:lnTo>
                  <a:lnTo>
                    <a:pt x="15749" y="13386"/>
                  </a:lnTo>
                  <a:lnTo>
                    <a:pt x="16092" y="13265"/>
                  </a:lnTo>
                  <a:lnTo>
                    <a:pt x="16415" y="13104"/>
                  </a:lnTo>
                  <a:lnTo>
                    <a:pt x="16718" y="12942"/>
                  </a:lnTo>
                  <a:lnTo>
                    <a:pt x="17000" y="12761"/>
                  </a:lnTo>
                  <a:lnTo>
                    <a:pt x="17263" y="12579"/>
                  </a:lnTo>
                  <a:lnTo>
                    <a:pt x="17505" y="12377"/>
                  </a:lnTo>
                  <a:lnTo>
                    <a:pt x="17727" y="12155"/>
                  </a:lnTo>
                  <a:lnTo>
                    <a:pt x="17929" y="11913"/>
                  </a:lnTo>
                  <a:lnTo>
                    <a:pt x="18111" y="11691"/>
                  </a:lnTo>
                  <a:lnTo>
                    <a:pt x="18252" y="11428"/>
                  </a:lnTo>
                  <a:lnTo>
                    <a:pt x="18394" y="11166"/>
                  </a:lnTo>
                  <a:lnTo>
                    <a:pt x="18515" y="10903"/>
                  </a:lnTo>
                  <a:lnTo>
                    <a:pt x="18595" y="10620"/>
                  </a:lnTo>
                  <a:lnTo>
                    <a:pt x="18676" y="10338"/>
                  </a:lnTo>
                  <a:lnTo>
                    <a:pt x="18717" y="10055"/>
                  </a:lnTo>
                  <a:lnTo>
                    <a:pt x="18737" y="9752"/>
                  </a:lnTo>
                  <a:lnTo>
                    <a:pt x="18757" y="9449"/>
                  </a:lnTo>
                  <a:lnTo>
                    <a:pt x="18737" y="9126"/>
                  </a:lnTo>
                  <a:lnTo>
                    <a:pt x="18696" y="8803"/>
                  </a:lnTo>
                  <a:lnTo>
                    <a:pt x="18636" y="8480"/>
                  </a:lnTo>
                  <a:lnTo>
                    <a:pt x="18555" y="8157"/>
                  </a:lnTo>
                  <a:lnTo>
                    <a:pt x="18454" y="7834"/>
                  </a:lnTo>
                  <a:lnTo>
                    <a:pt x="18333" y="7491"/>
                  </a:lnTo>
                  <a:lnTo>
                    <a:pt x="18192" y="7168"/>
                  </a:lnTo>
                  <a:lnTo>
                    <a:pt x="18030" y="6825"/>
                  </a:lnTo>
                  <a:lnTo>
                    <a:pt x="17828" y="6482"/>
                  </a:lnTo>
                  <a:lnTo>
                    <a:pt x="17626" y="6138"/>
                  </a:lnTo>
                  <a:lnTo>
                    <a:pt x="17404" y="5795"/>
                  </a:lnTo>
                  <a:lnTo>
                    <a:pt x="17142" y="5472"/>
                  </a:lnTo>
                  <a:lnTo>
                    <a:pt x="16859" y="5129"/>
                  </a:lnTo>
                  <a:lnTo>
                    <a:pt x="16576" y="4786"/>
                  </a:lnTo>
                  <a:lnTo>
                    <a:pt x="16253" y="4442"/>
                  </a:lnTo>
                  <a:lnTo>
                    <a:pt x="16253" y="4442"/>
                  </a:lnTo>
                  <a:lnTo>
                    <a:pt x="15910" y="4119"/>
                  </a:lnTo>
                  <a:lnTo>
                    <a:pt x="15567" y="3796"/>
                  </a:lnTo>
                  <a:lnTo>
                    <a:pt x="15204" y="3493"/>
                  </a:lnTo>
                  <a:lnTo>
                    <a:pt x="14820" y="3191"/>
                  </a:lnTo>
                  <a:lnTo>
                    <a:pt x="14436" y="2908"/>
                  </a:lnTo>
                  <a:lnTo>
                    <a:pt x="14053" y="2645"/>
                  </a:lnTo>
                  <a:lnTo>
                    <a:pt x="13649" y="2383"/>
                  </a:lnTo>
                  <a:lnTo>
                    <a:pt x="13225" y="2121"/>
                  </a:lnTo>
                  <a:lnTo>
                    <a:pt x="12801" y="1898"/>
                  </a:lnTo>
                  <a:lnTo>
                    <a:pt x="12377" y="1676"/>
                  </a:lnTo>
                  <a:lnTo>
                    <a:pt x="11953" y="1454"/>
                  </a:lnTo>
                  <a:lnTo>
                    <a:pt x="11509" y="1252"/>
                  </a:lnTo>
                  <a:lnTo>
                    <a:pt x="11065" y="1071"/>
                  </a:lnTo>
                  <a:lnTo>
                    <a:pt x="10620" y="909"/>
                  </a:lnTo>
                  <a:lnTo>
                    <a:pt x="10176" y="748"/>
                  </a:lnTo>
                  <a:lnTo>
                    <a:pt x="9732" y="606"/>
                  </a:lnTo>
                  <a:lnTo>
                    <a:pt x="9268" y="485"/>
                  </a:lnTo>
                  <a:lnTo>
                    <a:pt x="8824" y="364"/>
                  </a:lnTo>
                  <a:lnTo>
                    <a:pt x="8379" y="263"/>
                  </a:lnTo>
                  <a:lnTo>
                    <a:pt x="7935" y="182"/>
                  </a:lnTo>
                  <a:lnTo>
                    <a:pt x="7491" y="122"/>
                  </a:lnTo>
                  <a:lnTo>
                    <a:pt x="7047" y="61"/>
                  </a:lnTo>
                  <a:lnTo>
                    <a:pt x="6603" y="21"/>
                  </a:lnTo>
                  <a:lnTo>
                    <a:pt x="6179" y="1"/>
                  </a:lnTo>
                  <a:lnTo>
                    <a:pt x="5755" y="1"/>
                  </a:lnTo>
                  <a:lnTo>
                    <a:pt x="5331" y="21"/>
                  </a:lnTo>
                  <a:lnTo>
                    <a:pt x="4907" y="41"/>
                  </a:lnTo>
                  <a:lnTo>
                    <a:pt x="4503" y="102"/>
                  </a:lnTo>
                  <a:lnTo>
                    <a:pt x="4119" y="162"/>
                  </a:lnTo>
                  <a:lnTo>
                    <a:pt x="3736" y="243"/>
                  </a:lnTo>
                  <a:lnTo>
                    <a:pt x="3352" y="344"/>
                  </a:lnTo>
                  <a:lnTo>
                    <a:pt x="2989" y="465"/>
                  </a:lnTo>
                  <a:lnTo>
                    <a:pt x="2989" y="465"/>
                  </a:lnTo>
                  <a:lnTo>
                    <a:pt x="2645" y="606"/>
                  </a:lnTo>
                  <a:lnTo>
                    <a:pt x="2322" y="748"/>
                  </a:lnTo>
                  <a:lnTo>
                    <a:pt x="2020" y="909"/>
                  </a:lnTo>
                  <a:lnTo>
                    <a:pt x="1737" y="1091"/>
                  </a:lnTo>
                  <a:lnTo>
                    <a:pt x="1474" y="1293"/>
                  </a:lnTo>
                  <a:lnTo>
                    <a:pt x="1232" y="1495"/>
                  </a:lnTo>
                  <a:lnTo>
                    <a:pt x="1010" y="1717"/>
                  </a:lnTo>
                  <a:lnTo>
                    <a:pt x="828" y="1939"/>
                  </a:lnTo>
                  <a:lnTo>
                    <a:pt x="647" y="2181"/>
                  </a:lnTo>
                  <a:lnTo>
                    <a:pt x="485" y="2423"/>
                  </a:lnTo>
                  <a:lnTo>
                    <a:pt x="344" y="2686"/>
                  </a:lnTo>
                  <a:lnTo>
                    <a:pt x="243" y="2948"/>
                  </a:lnTo>
                  <a:lnTo>
                    <a:pt x="142" y="3231"/>
                  </a:lnTo>
                  <a:lnTo>
                    <a:pt x="81" y="3514"/>
                  </a:lnTo>
                  <a:lnTo>
                    <a:pt x="21" y="3816"/>
                  </a:lnTo>
                  <a:lnTo>
                    <a:pt x="1" y="4119"/>
                  </a:lnTo>
                  <a:lnTo>
                    <a:pt x="1" y="4422"/>
                  </a:lnTo>
                  <a:lnTo>
                    <a:pt x="1" y="4725"/>
                  </a:lnTo>
                  <a:lnTo>
                    <a:pt x="41" y="5048"/>
                  </a:lnTo>
                  <a:lnTo>
                    <a:pt x="102" y="5371"/>
                  </a:lnTo>
                  <a:lnTo>
                    <a:pt x="182" y="5694"/>
                  </a:lnTo>
                  <a:lnTo>
                    <a:pt x="283" y="6037"/>
                  </a:lnTo>
                  <a:lnTo>
                    <a:pt x="404" y="6360"/>
                  </a:lnTo>
                  <a:lnTo>
                    <a:pt x="546" y="6704"/>
                  </a:lnTo>
                  <a:lnTo>
                    <a:pt x="727" y="7047"/>
                  </a:lnTo>
                  <a:lnTo>
                    <a:pt x="909" y="7370"/>
                  </a:lnTo>
                  <a:lnTo>
                    <a:pt x="1111" y="7713"/>
                  </a:lnTo>
                  <a:lnTo>
                    <a:pt x="1353" y="8056"/>
                  </a:lnTo>
                  <a:lnTo>
                    <a:pt x="1596" y="8400"/>
                  </a:lnTo>
                  <a:lnTo>
                    <a:pt x="1878" y="8743"/>
                  </a:lnTo>
                  <a:lnTo>
                    <a:pt x="2181" y="9066"/>
                  </a:lnTo>
                  <a:lnTo>
                    <a:pt x="2484" y="9409"/>
                  </a:lnTo>
                  <a:lnTo>
                    <a:pt x="2484" y="9409"/>
                  </a:lnTo>
                  <a:lnTo>
                    <a:pt x="2706" y="940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extrusionOk="0">
                  <a:moveTo>
                    <a:pt x="3352" y="324"/>
                  </a:move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close/>
                  <a:moveTo>
                    <a:pt x="2807" y="1"/>
                  </a:move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2139525" y="1461100"/>
              <a:ext cx="246850" cy="182250"/>
            </a:xfrm>
            <a:custGeom>
              <a:avLst/>
              <a:gdLst/>
              <a:ahLst/>
              <a:cxnLst/>
              <a:rect l="l" t="t" r="r" b="b"/>
              <a:pathLst>
                <a:path w="9874" h="7290" fill="none" extrusionOk="0">
                  <a:moveTo>
                    <a:pt x="1575" y="4887"/>
                  </a:moveTo>
                  <a:lnTo>
                    <a:pt x="1575" y="4887"/>
                  </a:lnTo>
                  <a:lnTo>
                    <a:pt x="1272" y="4564"/>
                  </a:lnTo>
                  <a:lnTo>
                    <a:pt x="1010" y="4241"/>
                  </a:lnTo>
                  <a:lnTo>
                    <a:pt x="808" y="3898"/>
                  </a:lnTo>
                  <a:lnTo>
                    <a:pt x="626" y="3574"/>
                  </a:lnTo>
                  <a:lnTo>
                    <a:pt x="505" y="3251"/>
                  </a:lnTo>
                  <a:lnTo>
                    <a:pt x="404" y="2928"/>
                  </a:lnTo>
                  <a:lnTo>
                    <a:pt x="364" y="2626"/>
                  </a:lnTo>
                  <a:lnTo>
                    <a:pt x="364" y="2323"/>
                  </a:lnTo>
                  <a:lnTo>
                    <a:pt x="404" y="2040"/>
                  </a:lnTo>
                  <a:lnTo>
                    <a:pt x="485" y="1757"/>
                  </a:lnTo>
                  <a:lnTo>
                    <a:pt x="606" y="1495"/>
                  </a:lnTo>
                  <a:lnTo>
                    <a:pt x="768" y="1273"/>
                  </a:lnTo>
                  <a:lnTo>
                    <a:pt x="969" y="1051"/>
                  </a:lnTo>
                  <a:lnTo>
                    <a:pt x="1212" y="849"/>
                  </a:lnTo>
                  <a:lnTo>
                    <a:pt x="1494" y="687"/>
                  </a:lnTo>
                  <a:lnTo>
                    <a:pt x="1817" y="546"/>
                  </a:lnTo>
                  <a:lnTo>
                    <a:pt x="1817" y="546"/>
                  </a:lnTo>
                  <a:lnTo>
                    <a:pt x="2181" y="445"/>
                  </a:lnTo>
                  <a:lnTo>
                    <a:pt x="2544" y="364"/>
                  </a:lnTo>
                  <a:lnTo>
                    <a:pt x="2948" y="324"/>
                  </a:lnTo>
                  <a:lnTo>
                    <a:pt x="3352" y="324"/>
                  </a:lnTo>
                  <a:lnTo>
                    <a:pt x="3776" y="364"/>
                  </a:lnTo>
                  <a:lnTo>
                    <a:pt x="4220" y="405"/>
                  </a:lnTo>
                  <a:lnTo>
                    <a:pt x="4644" y="506"/>
                  </a:lnTo>
                  <a:lnTo>
                    <a:pt x="5088" y="627"/>
                  </a:lnTo>
                  <a:lnTo>
                    <a:pt x="5512" y="768"/>
                  </a:lnTo>
                  <a:lnTo>
                    <a:pt x="5956" y="930"/>
                  </a:lnTo>
                  <a:lnTo>
                    <a:pt x="6380" y="1132"/>
                  </a:lnTo>
                  <a:lnTo>
                    <a:pt x="6784" y="1354"/>
                  </a:lnTo>
                  <a:lnTo>
                    <a:pt x="7188" y="1596"/>
                  </a:lnTo>
                  <a:lnTo>
                    <a:pt x="7572" y="1879"/>
                  </a:lnTo>
                  <a:lnTo>
                    <a:pt x="7915" y="2161"/>
                  </a:lnTo>
                  <a:lnTo>
                    <a:pt x="8258" y="2484"/>
                  </a:lnTo>
                  <a:lnTo>
                    <a:pt x="8258" y="2484"/>
                  </a:lnTo>
                  <a:lnTo>
                    <a:pt x="8561" y="2807"/>
                  </a:lnTo>
                  <a:lnTo>
                    <a:pt x="8803" y="3151"/>
                  </a:lnTo>
                  <a:lnTo>
                    <a:pt x="9025" y="3474"/>
                  </a:lnTo>
                  <a:lnTo>
                    <a:pt x="9187" y="3797"/>
                  </a:lnTo>
                  <a:lnTo>
                    <a:pt x="9328" y="4120"/>
                  </a:lnTo>
                  <a:lnTo>
                    <a:pt x="9409" y="4443"/>
                  </a:lnTo>
                  <a:lnTo>
                    <a:pt x="9469" y="4766"/>
                  </a:lnTo>
                  <a:lnTo>
                    <a:pt x="9469" y="5069"/>
                  </a:lnTo>
                  <a:lnTo>
                    <a:pt x="9429" y="5351"/>
                  </a:lnTo>
                  <a:lnTo>
                    <a:pt x="9348" y="5614"/>
                  </a:lnTo>
                  <a:lnTo>
                    <a:pt x="9227" y="5876"/>
                  </a:lnTo>
                  <a:lnTo>
                    <a:pt x="9066" y="6118"/>
                  </a:lnTo>
                  <a:lnTo>
                    <a:pt x="8864" y="6341"/>
                  </a:lnTo>
                  <a:lnTo>
                    <a:pt x="8621" y="6522"/>
                  </a:lnTo>
                  <a:lnTo>
                    <a:pt x="8339" y="6684"/>
                  </a:lnTo>
                  <a:lnTo>
                    <a:pt x="8016" y="6825"/>
                  </a:lnTo>
                  <a:lnTo>
                    <a:pt x="8016" y="6825"/>
                  </a:lnTo>
                  <a:lnTo>
                    <a:pt x="7652" y="6946"/>
                  </a:lnTo>
                  <a:lnTo>
                    <a:pt x="7269" y="7007"/>
                  </a:lnTo>
                  <a:lnTo>
                    <a:pt x="6885" y="7047"/>
                  </a:lnTo>
                  <a:lnTo>
                    <a:pt x="6461" y="7047"/>
                  </a:lnTo>
                  <a:lnTo>
                    <a:pt x="6037" y="7027"/>
                  </a:lnTo>
                  <a:lnTo>
                    <a:pt x="5613" y="6966"/>
                  </a:lnTo>
                  <a:lnTo>
                    <a:pt x="5169" y="6886"/>
                  </a:lnTo>
                  <a:lnTo>
                    <a:pt x="4745" y="6764"/>
                  </a:lnTo>
                  <a:lnTo>
                    <a:pt x="4301" y="6623"/>
                  </a:lnTo>
                  <a:lnTo>
                    <a:pt x="3877" y="6441"/>
                  </a:lnTo>
                  <a:lnTo>
                    <a:pt x="3453" y="6240"/>
                  </a:lnTo>
                  <a:lnTo>
                    <a:pt x="3049" y="6017"/>
                  </a:lnTo>
                  <a:lnTo>
                    <a:pt x="2645" y="5775"/>
                  </a:lnTo>
                  <a:lnTo>
                    <a:pt x="2262" y="5513"/>
                  </a:lnTo>
                  <a:lnTo>
                    <a:pt x="1898" y="5210"/>
                  </a:lnTo>
                  <a:lnTo>
                    <a:pt x="1575" y="4887"/>
                  </a:lnTo>
                  <a:lnTo>
                    <a:pt x="1575" y="4887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676" y="5291"/>
                  </a:lnTo>
                  <a:lnTo>
                    <a:pt x="2060" y="5614"/>
                  </a:lnTo>
                  <a:lnTo>
                    <a:pt x="2484" y="5896"/>
                  </a:lnTo>
                  <a:lnTo>
                    <a:pt x="2908" y="6159"/>
                  </a:lnTo>
                  <a:lnTo>
                    <a:pt x="3352" y="6401"/>
                  </a:lnTo>
                  <a:lnTo>
                    <a:pt x="3816" y="6623"/>
                  </a:lnTo>
                  <a:lnTo>
                    <a:pt x="4281" y="6805"/>
                  </a:lnTo>
                  <a:lnTo>
                    <a:pt x="4745" y="6966"/>
                  </a:lnTo>
                  <a:lnTo>
                    <a:pt x="5230" y="7088"/>
                  </a:lnTo>
                  <a:lnTo>
                    <a:pt x="5694" y="7188"/>
                  </a:lnTo>
                  <a:lnTo>
                    <a:pt x="6158" y="7249"/>
                  </a:lnTo>
                  <a:lnTo>
                    <a:pt x="6623" y="7289"/>
                  </a:lnTo>
                  <a:lnTo>
                    <a:pt x="7067" y="7269"/>
                  </a:lnTo>
                  <a:lnTo>
                    <a:pt x="7491" y="7229"/>
                  </a:lnTo>
                  <a:lnTo>
                    <a:pt x="7915" y="7168"/>
                  </a:lnTo>
                  <a:lnTo>
                    <a:pt x="8298" y="7047"/>
                  </a:lnTo>
                  <a:lnTo>
                    <a:pt x="8298" y="7047"/>
                  </a:lnTo>
                  <a:lnTo>
                    <a:pt x="8642" y="6886"/>
                  </a:lnTo>
                  <a:lnTo>
                    <a:pt x="8944" y="6704"/>
                  </a:lnTo>
                  <a:lnTo>
                    <a:pt x="9086" y="6603"/>
                  </a:lnTo>
                  <a:lnTo>
                    <a:pt x="9227" y="6502"/>
                  </a:lnTo>
                  <a:lnTo>
                    <a:pt x="9328" y="6381"/>
                  </a:lnTo>
                  <a:lnTo>
                    <a:pt x="9429" y="6260"/>
                  </a:lnTo>
                  <a:lnTo>
                    <a:pt x="9530" y="6139"/>
                  </a:lnTo>
                  <a:lnTo>
                    <a:pt x="9611" y="6017"/>
                  </a:lnTo>
                  <a:lnTo>
                    <a:pt x="9691" y="5876"/>
                  </a:lnTo>
                  <a:lnTo>
                    <a:pt x="9752" y="5735"/>
                  </a:lnTo>
                  <a:lnTo>
                    <a:pt x="9833" y="5432"/>
                  </a:lnTo>
                  <a:lnTo>
                    <a:pt x="9873" y="5129"/>
                  </a:lnTo>
                  <a:lnTo>
                    <a:pt x="9873" y="4806"/>
                  </a:lnTo>
                  <a:lnTo>
                    <a:pt x="9813" y="4463"/>
                  </a:lnTo>
                  <a:lnTo>
                    <a:pt x="9712" y="4120"/>
                  </a:lnTo>
                  <a:lnTo>
                    <a:pt x="9570" y="3756"/>
                  </a:lnTo>
                  <a:lnTo>
                    <a:pt x="9389" y="3413"/>
                  </a:lnTo>
                  <a:lnTo>
                    <a:pt x="9167" y="3050"/>
                  </a:lnTo>
                  <a:lnTo>
                    <a:pt x="8884" y="2686"/>
                  </a:lnTo>
                  <a:lnTo>
                    <a:pt x="8561" y="2343"/>
                  </a:lnTo>
                  <a:lnTo>
                    <a:pt x="8561" y="2343"/>
                  </a:lnTo>
                  <a:lnTo>
                    <a:pt x="8197" y="2000"/>
                  </a:lnTo>
                  <a:lnTo>
                    <a:pt x="7814" y="1677"/>
                  </a:lnTo>
                  <a:lnTo>
                    <a:pt x="7390" y="1374"/>
                  </a:lnTo>
                  <a:lnTo>
                    <a:pt x="6966" y="1111"/>
                  </a:lnTo>
                  <a:lnTo>
                    <a:pt x="6522" y="869"/>
                  </a:lnTo>
                  <a:lnTo>
                    <a:pt x="6057" y="647"/>
                  </a:lnTo>
                  <a:lnTo>
                    <a:pt x="5593" y="465"/>
                  </a:lnTo>
                  <a:lnTo>
                    <a:pt x="5129" y="304"/>
                  </a:lnTo>
                  <a:lnTo>
                    <a:pt x="4644" y="183"/>
                  </a:lnTo>
                  <a:lnTo>
                    <a:pt x="4180" y="82"/>
                  </a:lnTo>
                  <a:lnTo>
                    <a:pt x="3715" y="21"/>
                  </a:lnTo>
                  <a:lnTo>
                    <a:pt x="3251" y="1"/>
                  </a:lnTo>
                  <a:lnTo>
                    <a:pt x="2807" y="1"/>
                  </a:lnTo>
                  <a:lnTo>
                    <a:pt x="2383" y="41"/>
                  </a:lnTo>
                  <a:lnTo>
                    <a:pt x="1959" y="122"/>
                  </a:lnTo>
                  <a:lnTo>
                    <a:pt x="1575" y="243"/>
                  </a:lnTo>
                  <a:lnTo>
                    <a:pt x="1575" y="243"/>
                  </a:lnTo>
                  <a:lnTo>
                    <a:pt x="1232" y="385"/>
                  </a:lnTo>
                  <a:lnTo>
                    <a:pt x="909" y="566"/>
                  </a:lnTo>
                  <a:lnTo>
                    <a:pt x="788" y="667"/>
                  </a:lnTo>
                  <a:lnTo>
                    <a:pt x="646" y="788"/>
                  </a:lnTo>
                  <a:lnTo>
                    <a:pt x="546" y="889"/>
                  </a:lnTo>
                  <a:lnTo>
                    <a:pt x="445" y="1010"/>
                  </a:lnTo>
                  <a:lnTo>
                    <a:pt x="344" y="1132"/>
                  </a:lnTo>
                  <a:lnTo>
                    <a:pt x="263" y="1273"/>
                  </a:lnTo>
                  <a:lnTo>
                    <a:pt x="182" y="1414"/>
                  </a:lnTo>
                  <a:lnTo>
                    <a:pt x="122" y="1556"/>
                  </a:lnTo>
                  <a:lnTo>
                    <a:pt x="41" y="1838"/>
                  </a:lnTo>
                  <a:lnTo>
                    <a:pt x="0" y="2161"/>
                  </a:lnTo>
                  <a:lnTo>
                    <a:pt x="0" y="2484"/>
                  </a:lnTo>
                  <a:lnTo>
                    <a:pt x="61" y="2827"/>
                  </a:lnTo>
                  <a:lnTo>
                    <a:pt x="162" y="3171"/>
                  </a:lnTo>
                  <a:lnTo>
                    <a:pt x="303" y="3514"/>
                  </a:lnTo>
                  <a:lnTo>
                    <a:pt x="485" y="3877"/>
                  </a:lnTo>
                  <a:lnTo>
                    <a:pt x="707" y="4241"/>
                  </a:lnTo>
                  <a:lnTo>
                    <a:pt x="990" y="4584"/>
                  </a:lnTo>
                  <a:lnTo>
                    <a:pt x="1313" y="4947"/>
                  </a:lnTo>
                  <a:lnTo>
                    <a:pt x="1313" y="4947"/>
                  </a:lnTo>
                  <a:lnTo>
                    <a:pt x="1575" y="488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extrusionOk="0">
                  <a:moveTo>
                    <a:pt x="162" y="1"/>
                  </a:move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2252575" y="1556000"/>
              <a:ext cx="12650" cy="9100"/>
            </a:xfrm>
            <a:custGeom>
              <a:avLst/>
              <a:gdLst/>
              <a:ahLst/>
              <a:cxnLst/>
              <a:rect l="l" t="t" r="r" b="b"/>
              <a:pathLst>
                <a:path w="506" h="364" fill="none" extrusionOk="0">
                  <a:moveTo>
                    <a:pt x="243" y="182"/>
                  </a:moveTo>
                  <a:lnTo>
                    <a:pt x="243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142" y="324"/>
                  </a:lnTo>
                  <a:lnTo>
                    <a:pt x="243" y="364"/>
                  </a:lnTo>
                  <a:lnTo>
                    <a:pt x="344" y="364"/>
                  </a:lnTo>
                  <a:lnTo>
                    <a:pt x="425" y="364"/>
                  </a:lnTo>
                  <a:lnTo>
                    <a:pt x="425" y="364"/>
                  </a:lnTo>
                  <a:lnTo>
                    <a:pt x="485" y="324"/>
                  </a:lnTo>
                  <a:lnTo>
                    <a:pt x="506" y="263"/>
                  </a:lnTo>
                  <a:lnTo>
                    <a:pt x="485" y="202"/>
                  </a:lnTo>
                  <a:lnTo>
                    <a:pt x="445" y="122"/>
                  </a:lnTo>
                  <a:lnTo>
                    <a:pt x="445" y="122"/>
                  </a:lnTo>
                  <a:lnTo>
                    <a:pt x="364" y="61"/>
                  </a:lnTo>
                  <a:lnTo>
                    <a:pt x="263" y="21"/>
                  </a:lnTo>
                  <a:lnTo>
                    <a:pt x="162" y="1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21" y="61"/>
                  </a:lnTo>
                  <a:lnTo>
                    <a:pt x="1" y="122"/>
                  </a:lnTo>
                  <a:lnTo>
                    <a:pt x="21" y="182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243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extrusionOk="0">
                  <a:moveTo>
                    <a:pt x="3130" y="243"/>
                  </a:moveTo>
                  <a:lnTo>
                    <a:pt x="3514" y="263"/>
                  </a:lnTo>
                  <a:lnTo>
                    <a:pt x="3917" y="303"/>
                  </a:lnTo>
                  <a:lnTo>
                    <a:pt x="4301" y="384"/>
                  </a:lnTo>
                  <a:lnTo>
                    <a:pt x="4705" y="505"/>
                  </a:lnTo>
                  <a:lnTo>
                    <a:pt x="5109" y="626"/>
                  </a:lnTo>
                  <a:lnTo>
                    <a:pt x="5492" y="788"/>
                  </a:lnTo>
                  <a:lnTo>
                    <a:pt x="5876" y="970"/>
                  </a:lnTo>
                  <a:lnTo>
                    <a:pt x="6259" y="1171"/>
                  </a:lnTo>
                  <a:lnTo>
                    <a:pt x="6623" y="1394"/>
                  </a:lnTo>
                  <a:lnTo>
                    <a:pt x="6966" y="1656"/>
                  </a:lnTo>
                  <a:lnTo>
                    <a:pt x="7289" y="1918"/>
                  </a:lnTo>
                  <a:lnTo>
                    <a:pt x="7592" y="2201"/>
                  </a:lnTo>
                  <a:lnTo>
                    <a:pt x="7875" y="2504"/>
                  </a:lnTo>
                  <a:lnTo>
                    <a:pt x="8097" y="2807"/>
                  </a:lnTo>
                  <a:lnTo>
                    <a:pt x="8299" y="3110"/>
                  </a:lnTo>
                  <a:lnTo>
                    <a:pt x="8460" y="3392"/>
                  </a:lnTo>
                  <a:lnTo>
                    <a:pt x="8581" y="3695"/>
                  </a:lnTo>
                  <a:lnTo>
                    <a:pt x="8662" y="3998"/>
                  </a:lnTo>
                  <a:lnTo>
                    <a:pt x="8702" y="4281"/>
                  </a:lnTo>
                  <a:lnTo>
                    <a:pt x="8702" y="4543"/>
                  </a:lnTo>
                  <a:lnTo>
                    <a:pt x="8662" y="4806"/>
                  </a:lnTo>
                  <a:lnTo>
                    <a:pt x="8601" y="5068"/>
                  </a:lnTo>
                  <a:lnTo>
                    <a:pt x="8480" y="5290"/>
                  </a:lnTo>
                  <a:lnTo>
                    <a:pt x="8339" y="5512"/>
                  </a:lnTo>
                  <a:lnTo>
                    <a:pt x="8157" y="5714"/>
                  </a:lnTo>
                  <a:lnTo>
                    <a:pt x="7935" y="5876"/>
                  </a:lnTo>
                  <a:lnTo>
                    <a:pt x="7673" y="6037"/>
                  </a:lnTo>
                  <a:lnTo>
                    <a:pt x="7370" y="6158"/>
                  </a:lnTo>
                  <a:lnTo>
                    <a:pt x="7047" y="6259"/>
                  </a:lnTo>
                  <a:lnTo>
                    <a:pt x="6704" y="6320"/>
                  </a:lnTo>
                  <a:lnTo>
                    <a:pt x="6340" y="6360"/>
                  </a:lnTo>
                  <a:lnTo>
                    <a:pt x="5977" y="6360"/>
                  </a:lnTo>
                  <a:lnTo>
                    <a:pt x="5573" y="6340"/>
                  </a:lnTo>
                  <a:lnTo>
                    <a:pt x="5189" y="6279"/>
                  </a:lnTo>
                  <a:lnTo>
                    <a:pt x="4786" y="6199"/>
                  </a:lnTo>
                  <a:lnTo>
                    <a:pt x="4402" y="6098"/>
                  </a:lnTo>
                  <a:lnTo>
                    <a:pt x="3998" y="5977"/>
                  </a:lnTo>
                  <a:lnTo>
                    <a:pt x="3594" y="5815"/>
                  </a:lnTo>
                  <a:lnTo>
                    <a:pt x="3211" y="5633"/>
                  </a:lnTo>
                  <a:lnTo>
                    <a:pt x="2847" y="5431"/>
                  </a:lnTo>
                  <a:lnTo>
                    <a:pt x="2484" y="5209"/>
                  </a:lnTo>
                  <a:lnTo>
                    <a:pt x="2141" y="4947"/>
                  </a:lnTo>
                  <a:lnTo>
                    <a:pt x="1818" y="4684"/>
                  </a:lnTo>
                  <a:lnTo>
                    <a:pt x="1515" y="4402"/>
                  </a:lnTo>
                  <a:lnTo>
                    <a:pt x="1232" y="4099"/>
                  </a:lnTo>
                  <a:lnTo>
                    <a:pt x="990" y="3796"/>
                  </a:lnTo>
                  <a:lnTo>
                    <a:pt x="808" y="3493"/>
                  </a:lnTo>
                  <a:lnTo>
                    <a:pt x="647" y="3190"/>
                  </a:lnTo>
                  <a:lnTo>
                    <a:pt x="526" y="2908"/>
                  </a:lnTo>
                  <a:lnTo>
                    <a:pt x="445" y="2605"/>
                  </a:lnTo>
                  <a:lnTo>
                    <a:pt x="404" y="2322"/>
                  </a:lnTo>
                  <a:lnTo>
                    <a:pt x="404" y="2060"/>
                  </a:lnTo>
                  <a:lnTo>
                    <a:pt x="425" y="1797"/>
                  </a:lnTo>
                  <a:lnTo>
                    <a:pt x="505" y="1535"/>
                  </a:lnTo>
                  <a:lnTo>
                    <a:pt x="606" y="1313"/>
                  </a:lnTo>
                  <a:lnTo>
                    <a:pt x="768" y="1091"/>
                  </a:lnTo>
                  <a:lnTo>
                    <a:pt x="949" y="889"/>
                  </a:lnTo>
                  <a:lnTo>
                    <a:pt x="1172" y="707"/>
                  </a:lnTo>
                  <a:lnTo>
                    <a:pt x="1434" y="566"/>
                  </a:lnTo>
                  <a:lnTo>
                    <a:pt x="1717" y="445"/>
                  </a:lnTo>
                  <a:lnTo>
                    <a:pt x="2060" y="344"/>
                  </a:lnTo>
                  <a:lnTo>
                    <a:pt x="2403" y="283"/>
                  </a:lnTo>
                  <a:lnTo>
                    <a:pt x="2767" y="243"/>
                  </a:lnTo>
                  <a:close/>
                  <a:moveTo>
                    <a:pt x="2565" y="0"/>
                  </a:moveTo>
                  <a:lnTo>
                    <a:pt x="2181" y="41"/>
                  </a:lnTo>
                  <a:lnTo>
                    <a:pt x="1797" y="122"/>
                  </a:lnTo>
                  <a:lnTo>
                    <a:pt x="1454" y="223"/>
                  </a:lnTo>
                  <a:lnTo>
                    <a:pt x="1111" y="364"/>
                  </a:lnTo>
                  <a:lnTo>
                    <a:pt x="828" y="525"/>
                  </a:lnTo>
                  <a:lnTo>
                    <a:pt x="586" y="707"/>
                  </a:lnTo>
                  <a:lnTo>
                    <a:pt x="384" y="929"/>
                  </a:lnTo>
                  <a:lnTo>
                    <a:pt x="223" y="1171"/>
                  </a:lnTo>
                  <a:lnTo>
                    <a:pt x="102" y="1414"/>
                  </a:lnTo>
                  <a:lnTo>
                    <a:pt x="41" y="1696"/>
                  </a:lnTo>
                  <a:lnTo>
                    <a:pt x="1" y="1979"/>
                  </a:lnTo>
                  <a:lnTo>
                    <a:pt x="1" y="2282"/>
                  </a:lnTo>
                  <a:lnTo>
                    <a:pt x="41" y="2585"/>
                  </a:lnTo>
                  <a:lnTo>
                    <a:pt x="142" y="2908"/>
                  </a:lnTo>
                  <a:lnTo>
                    <a:pt x="263" y="3231"/>
                  </a:lnTo>
                  <a:lnTo>
                    <a:pt x="425" y="3554"/>
                  </a:lnTo>
                  <a:lnTo>
                    <a:pt x="647" y="3897"/>
                  </a:lnTo>
                  <a:lnTo>
                    <a:pt x="909" y="4220"/>
                  </a:lnTo>
                  <a:lnTo>
                    <a:pt x="1212" y="4543"/>
                  </a:lnTo>
                  <a:lnTo>
                    <a:pt x="1535" y="4866"/>
                  </a:lnTo>
                  <a:lnTo>
                    <a:pt x="1898" y="5149"/>
                  </a:lnTo>
                  <a:lnTo>
                    <a:pt x="2262" y="5411"/>
                  </a:lnTo>
                  <a:lnTo>
                    <a:pt x="2666" y="5674"/>
                  </a:lnTo>
                  <a:lnTo>
                    <a:pt x="3069" y="5896"/>
                  </a:lnTo>
                  <a:lnTo>
                    <a:pt x="3493" y="6098"/>
                  </a:lnTo>
                  <a:lnTo>
                    <a:pt x="3917" y="6259"/>
                  </a:lnTo>
                  <a:lnTo>
                    <a:pt x="4362" y="6401"/>
                  </a:lnTo>
                  <a:lnTo>
                    <a:pt x="4786" y="6522"/>
                  </a:lnTo>
                  <a:lnTo>
                    <a:pt x="5230" y="6603"/>
                  </a:lnTo>
                  <a:lnTo>
                    <a:pt x="5654" y="6663"/>
                  </a:lnTo>
                  <a:lnTo>
                    <a:pt x="6078" y="6703"/>
                  </a:lnTo>
                  <a:lnTo>
                    <a:pt x="6482" y="6683"/>
                  </a:lnTo>
                  <a:lnTo>
                    <a:pt x="6885" y="6643"/>
                  </a:lnTo>
                  <a:lnTo>
                    <a:pt x="7249" y="6582"/>
                  </a:lnTo>
                  <a:lnTo>
                    <a:pt x="7612" y="6481"/>
                  </a:lnTo>
                  <a:lnTo>
                    <a:pt x="7935" y="6340"/>
                  </a:lnTo>
                  <a:lnTo>
                    <a:pt x="8218" y="6158"/>
                  </a:lnTo>
                  <a:lnTo>
                    <a:pt x="8460" y="5977"/>
                  </a:lnTo>
                  <a:lnTo>
                    <a:pt x="8662" y="5755"/>
                  </a:lnTo>
                  <a:lnTo>
                    <a:pt x="8824" y="5532"/>
                  </a:lnTo>
                  <a:lnTo>
                    <a:pt x="8945" y="5270"/>
                  </a:lnTo>
                  <a:lnTo>
                    <a:pt x="9025" y="4987"/>
                  </a:lnTo>
                  <a:lnTo>
                    <a:pt x="9066" y="4705"/>
                  </a:lnTo>
                  <a:lnTo>
                    <a:pt x="9066" y="4402"/>
                  </a:lnTo>
                  <a:lnTo>
                    <a:pt x="9005" y="4099"/>
                  </a:lnTo>
                  <a:lnTo>
                    <a:pt x="8924" y="3776"/>
                  </a:lnTo>
                  <a:lnTo>
                    <a:pt x="8803" y="3453"/>
                  </a:lnTo>
                  <a:lnTo>
                    <a:pt x="8622" y="3130"/>
                  </a:lnTo>
                  <a:lnTo>
                    <a:pt x="8400" y="2807"/>
                  </a:lnTo>
                  <a:lnTo>
                    <a:pt x="8157" y="2464"/>
                  </a:lnTo>
                  <a:lnTo>
                    <a:pt x="7854" y="2141"/>
                  </a:lnTo>
                  <a:lnTo>
                    <a:pt x="7531" y="1838"/>
                  </a:lnTo>
                  <a:lnTo>
                    <a:pt x="7168" y="1535"/>
                  </a:lnTo>
                  <a:lnTo>
                    <a:pt x="6784" y="1272"/>
                  </a:lnTo>
                  <a:lnTo>
                    <a:pt x="6401" y="1030"/>
                  </a:lnTo>
                  <a:lnTo>
                    <a:pt x="5977" y="808"/>
                  </a:lnTo>
                  <a:lnTo>
                    <a:pt x="5573" y="606"/>
                  </a:lnTo>
                  <a:lnTo>
                    <a:pt x="5129" y="424"/>
                  </a:lnTo>
                  <a:lnTo>
                    <a:pt x="4705" y="283"/>
                  </a:lnTo>
                  <a:lnTo>
                    <a:pt x="4261" y="162"/>
                  </a:lnTo>
                  <a:lnTo>
                    <a:pt x="3837" y="81"/>
                  </a:lnTo>
                  <a:lnTo>
                    <a:pt x="3392" y="2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2663950" y="374900"/>
              <a:ext cx="226650" cy="167600"/>
            </a:xfrm>
            <a:custGeom>
              <a:avLst/>
              <a:gdLst/>
              <a:ahLst/>
              <a:cxnLst/>
              <a:rect l="l" t="t" r="r" b="b"/>
              <a:pathLst>
                <a:path w="9066" h="6704" fill="none" extrusionOk="0">
                  <a:moveTo>
                    <a:pt x="1212" y="4543"/>
                  </a:moveTo>
                  <a:lnTo>
                    <a:pt x="1212" y="4543"/>
                  </a:lnTo>
                  <a:lnTo>
                    <a:pt x="909" y="4220"/>
                  </a:lnTo>
                  <a:lnTo>
                    <a:pt x="647" y="3897"/>
                  </a:lnTo>
                  <a:lnTo>
                    <a:pt x="425" y="3554"/>
                  </a:lnTo>
                  <a:lnTo>
                    <a:pt x="263" y="3231"/>
                  </a:lnTo>
                  <a:lnTo>
                    <a:pt x="142" y="2908"/>
                  </a:lnTo>
                  <a:lnTo>
                    <a:pt x="41" y="2585"/>
                  </a:lnTo>
                  <a:lnTo>
                    <a:pt x="1" y="2282"/>
                  </a:lnTo>
                  <a:lnTo>
                    <a:pt x="1" y="1979"/>
                  </a:lnTo>
                  <a:lnTo>
                    <a:pt x="41" y="1696"/>
                  </a:lnTo>
                  <a:lnTo>
                    <a:pt x="102" y="1414"/>
                  </a:lnTo>
                  <a:lnTo>
                    <a:pt x="223" y="1171"/>
                  </a:lnTo>
                  <a:lnTo>
                    <a:pt x="384" y="929"/>
                  </a:lnTo>
                  <a:lnTo>
                    <a:pt x="586" y="707"/>
                  </a:lnTo>
                  <a:lnTo>
                    <a:pt x="828" y="525"/>
                  </a:lnTo>
                  <a:lnTo>
                    <a:pt x="1111" y="364"/>
                  </a:lnTo>
                  <a:lnTo>
                    <a:pt x="1454" y="223"/>
                  </a:lnTo>
                  <a:lnTo>
                    <a:pt x="1454" y="223"/>
                  </a:lnTo>
                  <a:lnTo>
                    <a:pt x="1797" y="122"/>
                  </a:lnTo>
                  <a:lnTo>
                    <a:pt x="2181" y="41"/>
                  </a:lnTo>
                  <a:lnTo>
                    <a:pt x="2565" y="0"/>
                  </a:lnTo>
                  <a:lnTo>
                    <a:pt x="2989" y="0"/>
                  </a:lnTo>
                  <a:lnTo>
                    <a:pt x="3392" y="21"/>
                  </a:lnTo>
                  <a:lnTo>
                    <a:pt x="3837" y="81"/>
                  </a:lnTo>
                  <a:lnTo>
                    <a:pt x="4261" y="162"/>
                  </a:lnTo>
                  <a:lnTo>
                    <a:pt x="4705" y="283"/>
                  </a:lnTo>
                  <a:lnTo>
                    <a:pt x="5129" y="424"/>
                  </a:lnTo>
                  <a:lnTo>
                    <a:pt x="5573" y="606"/>
                  </a:lnTo>
                  <a:lnTo>
                    <a:pt x="5977" y="808"/>
                  </a:lnTo>
                  <a:lnTo>
                    <a:pt x="6401" y="1030"/>
                  </a:lnTo>
                  <a:lnTo>
                    <a:pt x="6784" y="1272"/>
                  </a:lnTo>
                  <a:lnTo>
                    <a:pt x="7168" y="1535"/>
                  </a:lnTo>
                  <a:lnTo>
                    <a:pt x="7531" y="1838"/>
                  </a:lnTo>
                  <a:lnTo>
                    <a:pt x="7854" y="2141"/>
                  </a:lnTo>
                  <a:lnTo>
                    <a:pt x="7854" y="2141"/>
                  </a:lnTo>
                  <a:lnTo>
                    <a:pt x="8157" y="2464"/>
                  </a:lnTo>
                  <a:lnTo>
                    <a:pt x="8400" y="2807"/>
                  </a:lnTo>
                  <a:lnTo>
                    <a:pt x="8622" y="3130"/>
                  </a:lnTo>
                  <a:lnTo>
                    <a:pt x="8803" y="3453"/>
                  </a:lnTo>
                  <a:lnTo>
                    <a:pt x="8924" y="3776"/>
                  </a:lnTo>
                  <a:lnTo>
                    <a:pt x="9005" y="4099"/>
                  </a:lnTo>
                  <a:lnTo>
                    <a:pt x="9066" y="4402"/>
                  </a:lnTo>
                  <a:lnTo>
                    <a:pt x="9066" y="4705"/>
                  </a:lnTo>
                  <a:lnTo>
                    <a:pt x="9025" y="4987"/>
                  </a:lnTo>
                  <a:lnTo>
                    <a:pt x="8945" y="5270"/>
                  </a:lnTo>
                  <a:lnTo>
                    <a:pt x="8824" y="5532"/>
                  </a:lnTo>
                  <a:lnTo>
                    <a:pt x="8662" y="5755"/>
                  </a:lnTo>
                  <a:lnTo>
                    <a:pt x="8460" y="5977"/>
                  </a:lnTo>
                  <a:lnTo>
                    <a:pt x="8218" y="6158"/>
                  </a:lnTo>
                  <a:lnTo>
                    <a:pt x="7935" y="6340"/>
                  </a:lnTo>
                  <a:lnTo>
                    <a:pt x="7612" y="6481"/>
                  </a:lnTo>
                  <a:lnTo>
                    <a:pt x="7612" y="6481"/>
                  </a:lnTo>
                  <a:lnTo>
                    <a:pt x="7249" y="6582"/>
                  </a:lnTo>
                  <a:lnTo>
                    <a:pt x="6885" y="6643"/>
                  </a:lnTo>
                  <a:lnTo>
                    <a:pt x="6482" y="6683"/>
                  </a:lnTo>
                  <a:lnTo>
                    <a:pt x="6078" y="6703"/>
                  </a:lnTo>
                  <a:lnTo>
                    <a:pt x="5654" y="6663"/>
                  </a:lnTo>
                  <a:lnTo>
                    <a:pt x="5230" y="6603"/>
                  </a:lnTo>
                  <a:lnTo>
                    <a:pt x="4786" y="6522"/>
                  </a:lnTo>
                  <a:lnTo>
                    <a:pt x="4362" y="6401"/>
                  </a:lnTo>
                  <a:lnTo>
                    <a:pt x="3917" y="6259"/>
                  </a:lnTo>
                  <a:lnTo>
                    <a:pt x="3493" y="6098"/>
                  </a:lnTo>
                  <a:lnTo>
                    <a:pt x="3069" y="5896"/>
                  </a:lnTo>
                  <a:lnTo>
                    <a:pt x="2666" y="5674"/>
                  </a:lnTo>
                  <a:lnTo>
                    <a:pt x="2262" y="5411"/>
                  </a:lnTo>
                  <a:lnTo>
                    <a:pt x="1898" y="5149"/>
                  </a:lnTo>
                  <a:lnTo>
                    <a:pt x="1535" y="4866"/>
                  </a:lnTo>
                  <a:lnTo>
                    <a:pt x="1212" y="4543"/>
                  </a:lnTo>
                  <a:lnTo>
                    <a:pt x="1212" y="4543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818" y="4684"/>
                  </a:lnTo>
                  <a:lnTo>
                    <a:pt x="2141" y="4947"/>
                  </a:lnTo>
                  <a:lnTo>
                    <a:pt x="2484" y="5209"/>
                  </a:lnTo>
                  <a:lnTo>
                    <a:pt x="2847" y="5431"/>
                  </a:lnTo>
                  <a:lnTo>
                    <a:pt x="3211" y="5633"/>
                  </a:lnTo>
                  <a:lnTo>
                    <a:pt x="3594" y="5815"/>
                  </a:lnTo>
                  <a:lnTo>
                    <a:pt x="3998" y="5977"/>
                  </a:lnTo>
                  <a:lnTo>
                    <a:pt x="4402" y="6098"/>
                  </a:lnTo>
                  <a:lnTo>
                    <a:pt x="4786" y="6199"/>
                  </a:lnTo>
                  <a:lnTo>
                    <a:pt x="5189" y="6279"/>
                  </a:lnTo>
                  <a:lnTo>
                    <a:pt x="5573" y="6340"/>
                  </a:lnTo>
                  <a:lnTo>
                    <a:pt x="5977" y="6360"/>
                  </a:lnTo>
                  <a:lnTo>
                    <a:pt x="6340" y="6360"/>
                  </a:lnTo>
                  <a:lnTo>
                    <a:pt x="6704" y="6320"/>
                  </a:lnTo>
                  <a:lnTo>
                    <a:pt x="7047" y="6259"/>
                  </a:lnTo>
                  <a:lnTo>
                    <a:pt x="7370" y="6158"/>
                  </a:lnTo>
                  <a:lnTo>
                    <a:pt x="7370" y="6158"/>
                  </a:lnTo>
                  <a:lnTo>
                    <a:pt x="7673" y="6037"/>
                  </a:lnTo>
                  <a:lnTo>
                    <a:pt x="7935" y="5876"/>
                  </a:lnTo>
                  <a:lnTo>
                    <a:pt x="8157" y="5714"/>
                  </a:lnTo>
                  <a:lnTo>
                    <a:pt x="8339" y="5512"/>
                  </a:lnTo>
                  <a:lnTo>
                    <a:pt x="8480" y="5290"/>
                  </a:lnTo>
                  <a:lnTo>
                    <a:pt x="8601" y="5068"/>
                  </a:lnTo>
                  <a:lnTo>
                    <a:pt x="8662" y="4806"/>
                  </a:lnTo>
                  <a:lnTo>
                    <a:pt x="8702" y="4543"/>
                  </a:lnTo>
                  <a:lnTo>
                    <a:pt x="8702" y="4281"/>
                  </a:lnTo>
                  <a:lnTo>
                    <a:pt x="8662" y="3998"/>
                  </a:lnTo>
                  <a:lnTo>
                    <a:pt x="8581" y="3695"/>
                  </a:lnTo>
                  <a:lnTo>
                    <a:pt x="8460" y="3392"/>
                  </a:lnTo>
                  <a:lnTo>
                    <a:pt x="8299" y="3110"/>
                  </a:lnTo>
                  <a:lnTo>
                    <a:pt x="8097" y="2807"/>
                  </a:lnTo>
                  <a:lnTo>
                    <a:pt x="7875" y="2504"/>
                  </a:lnTo>
                  <a:lnTo>
                    <a:pt x="7592" y="2201"/>
                  </a:lnTo>
                  <a:lnTo>
                    <a:pt x="7592" y="2201"/>
                  </a:lnTo>
                  <a:lnTo>
                    <a:pt x="7289" y="1918"/>
                  </a:lnTo>
                  <a:lnTo>
                    <a:pt x="6966" y="1656"/>
                  </a:lnTo>
                  <a:lnTo>
                    <a:pt x="6623" y="1394"/>
                  </a:lnTo>
                  <a:lnTo>
                    <a:pt x="6259" y="1171"/>
                  </a:lnTo>
                  <a:lnTo>
                    <a:pt x="5876" y="970"/>
                  </a:lnTo>
                  <a:lnTo>
                    <a:pt x="5492" y="788"/>
                  </a:lnTo>
                  <a:lnTo>
                    <a:pt x="5109" y="626"/>
                  </a:lnTo>
                  <a:lnTo>
                    <a:pt x="4705" y="505"/>
                  </a:lnTo>
                  <a:lnTo>
                    <a:pt x="4301" y="384"/>
                  </a:lnTo>
                  <a:lnTo>
                    <a:pt x="3917" y="303"/>
                  </a:lnTo>
                  <a:lnTo>
                    <a:pt x="3514" y="263"/>
                  </a:lnTo>
                  <a:lnTo>
                    <a:pt x="3130" y="243"/>
                  </a:lnTo>
                  <a:lnTo>
                    <a:pt x="2767" y="243"/>
                  </a:lnTo>
                  <a:lnTo>
                    <a:pt x="2403" y="283"/>
                  </a:lnTo>
                  <a:lnTo>
                    <a:pt x="2060" y="344"/>
                  </a:lnTo>
                  <a:lnTo>
                    <a:pt x="1717" y="445"/>
                  </a:lnTo>
                  <a:lnTo>
                    <a:pt x="1717" y="445"/>
                  </a:lnTo>
                  <a:lnTo>
                    <a:pt x="1434" y="566"/>
                  </a:lnTo>
                  <a:lnTo>
                    <a:pt x="1172" y="707"/>
                  </a:lnTo>
                  <a:lnTo>
                    <a:pt x="949" y="889"/>
                  </a:lnTo>
                  <a:lnTo>
                    <a:pt x="768" y="1091"/>
                  </a:lnTo>
                  <a:lnTo>
                    <a:pt x="606" y="1313"/>
                  </a:lnTo>
                  <a:lnTo>
                    <a:pt x="505" y="1535"/>
                  </a:lnTo>
                  <a:lnTo>
                    <a:pt x="425" y="1797"/>
                  </a:lnTo>
                  <a:lnTo>
                    <a:pt x="404" y="2060"/>
                  </a:lnTo>
                  <a:lnTo>
                    <a:pt x="404" y="2322"/>
                  </a:lnTo>
                  <a:lnTo>
                    <a:pt x="445" y="2605"/>
                  </a:lnTo>
                  <a:lnTo>
                    <a:pt x="526" y="2908"/>
                  </a:lnTo>
                  <a:lnTo>
                    <a:pt x="647" y="3190"/>
                  </a:lnTo>
                  <a:lnTo>
                    <a:pt x="808" y="3493"/>
                  </a:lnTo>
                  <a:lnTo>
                    <a:pt x="990" y="3796"/>
                  </a:lnTo>
                  <a:lnTo>
                    <a:pt x="1232" y="4099"/>
                  </a:lnTo>
                  <a:lnTo>
                    <a:pt x="1515" y="4402"/>
                  </a:lnTo>
                  <a:lnTo>
                    <a:pt x="1515" y="4402"/>
                  </a:lnTo>
                  <a:lnTo>
                    <a:pt x="1212" y="45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extrusionOk="0">
                  <a:moveTo>
                    <a:pt x="6098" y="182"/>
                  </a:moveTo>
                  <a:lnTo>
                    <a:pt x="6502" y="202"/>
                  </a:lnTo>
                  <a:lnTo>
                    <a:pt x="6906" y="243"/>
                  </a:lnTo>
                  <a:lnTo>
                    <a:pt x="7310" y="283"/>
                  </a:lnTo>
                  <a:lnTo>
                    <a:pt x="7713" y="344"/>
                  </a:lnTo>
                  <a:lnTo>
                    <a:pt x="8117" y="424"/>
                  </a:lnTo>
                  <a:lnTo>
                    <a:pt x="8541" y="505"/>
                  </a:lnTo>
                  <a:lnTo>
                    <a:pt x="8945" y="626"/>
                  </a:lnTo>
                  <a:lnTo>
                    <a:pt x="9369" y="727"/>
                  </a:lnTo>
                  <a:lnTo>
                    <a:pt x="9773" y="868"/>
                  </a:lnTo>
                  <a:lnTo>
                    <a:pt x="10197" y="1010"/>
                  </a:lnTo>
                  <a:lnTo>
                    <a:pt x="10600" y="1171"/>
                  </a:lnTo>
                  <a:lnTo>
                    <a:pt x="11004" y="1333"/>
                  </a:lnTo>
                  <a:lnTo>
                    <a:pt x="11408" y="1515"/>
                  </a:lnTo>
                  <a:lnTo>
                    <a:pt x="11812" y="1716"/>
                  </a:lnTo>
                  <a:lnTo>
                    <a:pt x="12195" y="1918"/>
                  </a:lnTo>
                  <a:lnTo>
                    <a:pt x="12599" y="2140"/>
                  </a:lnTo>
                  <a:lnTo>
                    <a:pt x="12963" y="2362"/>
                  </a:lnTo>
                  <a:lnTo>
                    <a:pt x="13346" y="2605"/>
                  </a:lnTo>
                  <a:lnTo>
                    <a:pt x="13710" y="2867"/>
                  </a:lnTo>
                  <a:lnTo>
                    <a:pt x="14073" y="3130"/>
                  </a:lnTo>
                  <a:lnTo>
                    <a:pt x="14416" y="3392"/>
                  </a:lnTo>
                  <a:lnTo>
                    <a:pt x="14739" y="3675"/>
                  </a:lnTo>
                  <a:lnTo>
                    <a:pt x="15062" y="3978"/>
                  </a:lnTo>
                  <a:lnTo>
                    <a:pt x="15385" y="4281"/>
                  </a:lnTo>
                  <a:lnTo>
                    <a:pt x="15668" y="4583"/>
                  </a:lnTo>
                  <a:lnTo>
                    <a:pt x="15951" y="4886"/>
                  </a:lnTo>
                  <a:lnTo>
                    <a:pt x="16193" y="5209"/>
                  </a:lnTo>
                  <a:lnTo>
                    <a:pt x="16435" y="5512"/>
                  </a:lnTo>
                  <a:lnTo>
                    <a:pt x="16637" y="5835"/>
                  </a:lnTo>
                  <a:lnTo>
                    <a:pt x="16839" y="6158"/>
                  </a:lnTo>
                  <a:lnTo>
                    <a:pt x="17021" y="6461"/>
                  </a:lnTo>
                  <a:lnTo>
                    <a:pt x="17162" y="6764"/>
                  </a:lnTo>
                  <a:lnTo>
                    <a:pt x="17303" y="7087"/>
                  </a:lnTo>
                  <a:lnTo>
                    <a:pt x="17404" y="7390"/>
                  </a:lnTo>
                  <a:lnTo>
                    <a:pt x="17505" y="7693"/>
                  </a:lnTo>
                  <a:lnTo>
                    <a:pt x="17586" y="7995"/>
                  </a:lnTo>
                  <a:lnTo>
                    <a:pt x="17627" y="8298"/>
                  </a:lnTo>
                  <a:lnTo>
                    <a:pt x="17667" y="8581"/>
                  </a:lnTo>
                  <a:lnTo>
                    <a:pt x="17687" y="8864"/>
                  </a:lnTo>
                  <a:lnTo>
                    <a:pt x="17667" y="9146"/>
                  </a:lnTo>
                  <a:lnTo>
                    <a:pt x="17647" y="9429"/>
                  </a:lnTo>
                  <a:lnTo>
                    <a:pt x="17606" y="9712"/>
                  </a:lnTo>
                  <a:lnTo>
                    <a:pt x="17546" y="9974"/>
                  </a:lnTo>
                  <a:lnTo>
                    <a:pt x="17445" y="10216"/>
                  </a:lnTo>
                  <a:lnTo>
                    <a:pt x="17344" y="10459"/>
                  </a:lnTo>
                  <a:lnTo>
                    <a:pt x="17223" y="10701"/>
                  </a:lnTo>
                  <a:lnTo>
                    <a:pt x="17081" y="10943"/>
                  </a:lnTo>
                  <a:lnTo>
                    <a:pt x="16920" y="11165"/>
                  </a:lnTo>
                  <a:lnTo>
                    <a:pt x="16738" y="11367"/>
                  </a:lnTo>
                  <a:lnTo>
                    <a:pt x="16536" y="11569"/>
                  </a:lnTo>
                  <a:lnTo>
                    <a:pt x="16314" y="11751"/>
                  </a:lnTo>
                  <a:lnTo>
                    <a:pt x="16072" y="11932"/>
                  </a:lnTo>
                  <a:lnTo>
                    <a:pt x="15809" y="12094"/>
                  </a:lnTo>
                  <a:lnTo>
                    <a:pt x="15527" y="12255"/>
                  </a:lnTo>
                  <a:lnTo>
                    <a:pt x="15224" y="12397"/>
                  </a:lnTo>
                  <a:lnTo>
                    <a:pt x="14921" y="12518"/>
                  </a:lnTo>
                  <a:lnTo>
                    <a:pt x="14578" y="12619"/>
                  </a:lnTo>
                  <a:lnTo>
                    <a:pt x="14235" y="12720"/>
                  </a:lnTo>
                  <a:lnTo>
                    <a:pt x="13891" y="12801"/>
                  </a:lnTo>
                  <a:lnTo>
                    <a:pt x="13528" y="12861"/>
                  </a:lnTo>
                  <a:lnTo>
                    <a:pt x="13144" y="12902"/>
                  </a:lnTo>
                  <a:lnTo>
                    <a:pt x="12761" y="12922"/>
                  </a:lnTo>
                  <a:lnTo>
                    <a:pt x="12377" y="12942"/>
                  </a:lnTo>
                  <a:lnTo>
                    <a:pt x="11994" y="12942"/>
                  </a:lnTo>
                  <a:lnTo>
                    <a:pt x="11590" y="12922"/>
                  </a:lnTo>
                  <a:lnTo>
                    <a:pt x="11186" y="12881"/>
                  </a:lnTo>
                  <a:lnTo>
                    <a:pt x="10782" y="12841"/>
                  </a:lnTo>
                  <a:lnTo>
                    <a:pt x="10378" y="12780"/>
                  </a:lnTo>
                  <a:lnTo>
                    <a:pt x="9954" y="12700"/>
                  </a:lnTo>
                  <a:lnTo>
                    <a:pt x="9551" y="12619"/>
                  </a:lnTo>
                  <a:lnTo>
                    <a:pt x="9127" y="12498"/>
                  </a:lnTo>
                  <a:lnTo>
                    <a:pt x="8723" y="12397"/>
                  </a:lnTo>
                  <a:lnTo>
                    <a:pt x="8299" y="12255"/>
                  </a:lnTo>
                  <a:lnTo>
                    <a:pt x="7895" y="12114"/>
                  </a:lnTo>
                  <a:lnTo>
                    <a:pt x="7471" y="11953"/>
                  </a:lnTo>
                  <a:lnTo>
                    <a:pt x="7067" y="11791"/>
                  </a:lnTo>
                  <a:lnTo>
                    <a:pt x="6663" y="11609"/>
                  </a:lnTo>
                  <a:lnTo>
                    <a:pt x="6280" y="11408"/>
                  </a:lnTo>
                  <a:lnTo>
                    <a:pt x="5876" y="11206"/>
                  </a:lnTo>
                  <a:lnTo>
                    <a:pt x="5492" y="10984"/>
                  </a:lnTo>
                  <a:lnTo>
                    <a:pt x="5109" y="10761"/>
                  </a:lnTo>
                  <a:lnTo>
                    <a:pt x="4745" y="10519"/>
                  </a:lnTo>
                  <a:lnTo>
                    <a:pt x="4382" y="10257"/>
                  </a:lnTo>
                  <a:lnTo>
                    <a:pt x="4019" y="9994"/>
                  </a:lnTo>
                  <a:lnTo>
                    <a:pt x="3675" y="9732"/>
                  </a:lnTo>
                  <a:lnTo>
                    <a:pt x="3332" y="9449"/>
                  </a:lnTo>
                  <a:lnTo>
                    <a:pt x="3009" y="9146"/>
                  </a:lnTo>
                  <a:lnTo>
                    <a:pt x="2706" y="8843"/>
                  </a:lnTo>
                  <a:lnTo>
                    <a:pt x="2403" y="8541"/>
                  </a:lnTo>
                  <a:lnTo>
                    <a:pt x="2141" y="8218"/>
                  </a:lnTo>
                  <a:lnTo>
                    <a:pt x="1878" y="7915"/>
                  </a:lnTo>
                  <a:lnTo>
                    <a:pt x="1656" y="7592"/>
                  </a:lnTo>
                  <a:lnTo>
                    <a:pt x="1434" y="7289"/>
                  </a:lnTo>
                  <a:lnTo>
                    <a:pt x="1253" y="6966"/>
                  </a:lnTo>
                  <a:lnTo>
                    <a:pt x="1071" y="6663"/>
                  </a:lnTo>
                  <a:lnTo>
                    <a:pt x="909" y="6340"/>
                  </a:lnTo>
                  <a:lnTo>
                    <a:pt x="788" y="6037"/>
                  </a:lnTo>
                  <a:lnTo>
                    <a:pt x="667" y="5734"/>
                  </a:lnTo>
                  <a:lnTo>
                    <a:pt x="586" y="5431"/>
                  </a:lnTo>
                  <a:lnTo>
                    <a:pt x="506" y="5128"/>
                  </a:lnTo>
                  <a:lnTo>
                    <a:pt x="445" y="4826"/>
                  </a:lnTo>
                  <a:lnTo>
                    <a:pt x="425" y="4543"/>
                  </a:lnTo>
                  <a:lnTo>
                    <a:pt x="405" y="4240"/>
                  </a:lnTo>
                  <a:lnTo>
                    <a:pt x="405" y="3957"/>
                  </a:lnTo>
                  <a:lnTo>
                    <a:pt x="425" y="3695"/>
                  </a:lnTo>
                  <a:lnTo>
                    <a:pt x="485" y="3412"/>
                  </a:lnTo>
                  <a:lnTo>
                    <a:pt x="546" y="3150"/>
                  </a:lnTo>
                  <a:lnTo>
                    <a:pt x="627" y="2908"/>
                  </a:lnTo>
                  <a:lnTo>
                    <a:pt x="728" y="2645"/>
                  </a:lnTo>
                  <a:lnTo>
                    <a:pt x="849" y="2423"/>
                  </a:lnTo>
                  <a:lnTo>
                    <a:pt x="1010" y="2181"/>
                  </a:lnTo>
                  <a:lnTo>
                    <a:pt x="1172" y="1959"/>
                  </a:lnTo>
                  <a:lnTo>
                    <a:pt x="1354" y="1757"/>
                  </a:lnTo>
                  <a:lnTo>
                    <a:pt x="1555" y="1555"/>
                  </a:lnTo>
                  <a:lnTo>
                    <a:pt x="1778" y="1373"/>
                  </a:lnTo>
                  <a:lnTo>
                    <a:pt x="2020" y="1191"/>
                  </a:lnTo>
                  <a:lnTo>
                    <a:pt x="2262" y="1030"/>
                  </a:lnTo>
                  <a:lnTo>
                    <a:pt x="2545" y="868"/>
                  </a:lnTo>
                  <a:lnTo>
                    <a:pt x="2848" y="727"/>
                  </a:lnTo>
                  <a:lnTo>
                    <a:pt x="3171" y="606"/>
                  </a:lnTo>
                  <a:lnTo>
                    <a:pt x="3494" y="505"/>
                  </a:lnTo>
                  <a:lnTo>
                    <a:pt x="3837" y="404"/>
                  </a:lnTo>
                  <a:lnTo>
                    <a:pt x="4200" y="323"/>
                  </a:lnTo>
                  <a:lnTo>
                    <a:pt x="4564" y="263"/>
                  </a:lnTo>
                  <a:lnTo>
                    <a:pt x="4927" y="222"/>
                  </a:lnTo>
                  <a:lnTo>
                    <a:pt x="5311" y="202"/>
                  </a:lnTo>
                  <a:lnTo>
                    <a:pt x="5694" y="182"/>
                  </a:lnTo>
                  <a:close/>
                  <a:moveTo>
                    <a:pt x="5513" y="0"/>
                  </a:moveTo>
                  <a:lnTo>
                    <a:pt x="5109" y="20"/>
                  </a:lnTo>
                  <a:lnTo>
                    <a:pt x="4725" y="41"/>
                  </a:lnTo>
                  <a:lnTo>
                    <a:pt x="4342" y="101"/>
                  </a:lnTo>
                  <a:lnTo>
                    <a:pt x="3958" y="162"/>
                  </a:lnTo>
                  <a:lnTo>
                    <a:pt x="3595" y="243"/>
                  </a:lnTo>
                  <a:lnTo>
                    <a:pt x="3231" y="323"/>
                  </a:lnTo>
                  <a:lnTo>
                    <a:pt x="2888" y="444"/>
                  </a:lnTo>
                  <a:lnTo>
                    <a:pt x="2545" y="586"/>
                  </a:lnTo>
                  <a:lnTo>
                    <a:pt x="2242" y="727"/>
                  </a:lnTo>
                  <a:lnTo>
                    <a:pt x="1939" y="889"/>
                  </a:lnTo>
                  <a:lnTo>
                    <a:pt x="1677" y="1050"/>
                  </a:lnTo>
                  <a:lnTo>
                    <a:pt x="1414" y="1232"/>
                  </a:lnTo>
                  <a:lnTo>
                    <a:pt x="1192" y="1434"/>
                  </a:lnTo>
                  <a:lnTo>
                    <a:pt x="990" y="1636"/>
                  </a:lnTo>
                  <a:lnTo>
                    <a:pt x="788" y="1858"/>
                  </a:lnTo>
                  <a:lnTo>
                    <a:pt x="627" y="2100"/>
                  </a:lnTo>
                  <a:lnTo>
                    <a:pt x="465" y="2322"/>
                  </a:lnTo>
                  <a:lnTo>
                    <a:pt x="344" y="2585"/>
                  </a:lnTo>
                  <a:lnTo>
                    <a:pt x="243" y="2847"/>
                  </a:lnTo>
                  <a:lnTo>
                    <a:pt x="142" y="3110"/>
                  </a:lnTo>
                  <a:lnTo>
                    <a:pt x="82" y="3372"/>
                  </a:lnTo>
                  <a:lnTo>
                    <a:pt x="41" y="3655"/>
                  </a:lnTo>
                  <a:lnTo>
                    <a:pt x="1" y="3937"/>
                  </a:lnTo>
                  <a:lnTo>
                    <a:pt x="1" y="4240"/>
                  </a:lnTo>
                  <a:lnTo>
                    <a:pt x="21" y="4543"/>
                  </a:lnTo>
                  <a:lnTo>
                    <a:pt x="41" y="4846"/>
                  </a:lnTo>
                  <a:lnTo>
                    <a:pt x="102" y="5149"/>
                  </a:lnTo>
                  <a:lnTo>
                    <a:pt x="183" y="5472"/>
                  </a:lnTo>
                  <a:lnTo>
                    <a:pt x="283" y="5795"/>
                  </a:lnTo>
                  <a:lnTo>
                    <a:pt x="405" y="6098"/>
                  </a:lnTo>
                  <a:lnTo>
                    <a:pt x="546" y="6421"/>
                  </a:lnTo>
                  <a:lnTo>
                    <a:pt x="687" y="6744"/>
                  </a:lnTo>
                  <a:lnTo>
                    <a:pt x="869" y="7087"/>
                  </a:lnTo>
                  <a:lnTo>
                    <a:pt x="1071" y="7410"/>
                  </a:lnTo>
                  <a:lnTo>
                    <a:pt x="1293" y="7733"/>
                  </a:lnTo>
                  <a:lnTo>
                    <a:pt x="1535" y="8056"/>
                  </a:lnTo>
                  <a:lnTo>
                    <a:pt x="1798" y="8379"/>
                  </a:lnTo>
                  <a:lnTo>
                    <a:pt x="2101" y="8702"/>
                  </a:lnTo>
                  <a:lnTo>
                    <a:pt x="2403" y="9025"/>
                  </a:lnTo>
                  <a:lnTo>
                    <a:pt x="2726" y="9348"/>
                  </a:lnTo>
                  <a:lnTo>
                    <a:pt x="3049" y="9651"/>
                  </a:lnTo>
                  <a:lnTo>
                    <a:pt x="3413" y="9954"/>
                  </a:lnTo>
                  <a:lnTo>
                    <a:pt x="3776" y="10237"/>
                  </a:lnTo>
                  <a:lnTo>
                    <a:pt x="4140" y="10499"/>
                  </a:lnTo>
                  <a:lnTo>
                    <a:pt x="4523" y="10761"/>
                  </a:lnTo>
                  <a:lnTo>
                    <a:pt x="4907" y="11024"/>
                  </a:lnTo>
                  <a:lnTo>
                    <a:pt x="5291" y="11266"/>
                  </a:lnTo>
                  <a:lnTo>
                    <a:pt x="5694" y="11488"/>
                  </a:lnTo>
                  <a:lnTo>
                    <a:pt x="6118" y="11710"/>
                  </a:lnTo>
                  <a:lnTo>
                    <a:pt x="6522" y="11912"/>
                  </a:lnTo>
                  <a:lnTo>
                    <a:pt x="6946" y="12094"/>
                  </a:lnTo>
                  <a:lnTo>
                    <a:pt x="7370" y="12276"/>
                  </a:lnTo>
                  <a:lnTo>
                    <a:pt x="7794" y="12437"/>
                  </a:lnTo>
                  <a:lnTo>
                    <a:pt x="8218" y="12579"/>
                  </a:lnTo>
                  <a:lnTo>
                    <a:pt x="8662" y="12720"/>
                  </a:lnTo>
                  <a:lnTo>
                    <a:pt x="9086" y="12841"/>
                  </a:lnTo>
                  <a:lnTo>
                    <a:pt x="9530" y="12942"/>
                  </a:lnTo>
                  <a:lnTo>
                    <a:pt x="9954" y="13043"/>
                  </a:lnTo>
                  <a:lnTo>
                    <a:pt x="10378" y="13124"/>
                  </a:lnTo>
                  <a:lnTo>
                    <a:pt x="10802" y="13184"/>
                  </a:lnTo>
                  <a:lnTo>
                    <a:pt x="11226" y="13245"/>
                  </a:lnTo>
                  <a:lnTo>
                    <a:pt x="11650" y="13265"/>
                  </a:lnTo>
                  <a:lnTo>
                    <a:pt x="12074" y="13285"/>
                  </a:lnTo>
                  <a:lnTo>
                    <a:pt x="12478" y="13305"/>
                  </a:lnTo>
                  <a:lnTo>
                    <a:pt x="12882" y="13285"/>
                  </a:lnTo>
                  <a:lnTo>
                    <a:pt x="13266" y="13245"/>
                  </a:lnTo>
                  <a:lnTo>
                    <a:pt x="13669" y="13204"/>
                  </a:lnTo>
                  <a:lnTo>
                    <a:pt x="14033" y="13144"/>
                  </a:lnTo>
                  <a:lnTo>
                    <a:pt x="14416" y="13063"/>
                  </a:lnTo>
                  <a:lnTo>
                    <a:pt x="14780" y="12962"/>
                  </a:lnTo>
                  <a:lnTo>
                    <a:pt x="15123" y="12861"/>
                  </a:lnTo>
                  <a:lnTo>
                    <a:pt x="15446" y="12720"/>
                  </a:lnTo>
                  <a:lnTo>
                    <a:pt x="15769" y="12579"/>
                  </a:lnTo>
                  <a:lnTo>
                    <a:pt x="16052" y="12417"/>
                  </a:lnTo>
                  <a:lnTo>
                    <a:pt x="16314" y="12255"/>
                  </a:lnTo>
                  <a:lnTo>
                    <a:pt x="16577" y="12054"/>
                  </a:lnTo>
                  <a:lnTo>
                    <a:pt x="16799" y="11872"/>
                  </a:lnTo>
                  <a:lnTo>
                    <a:pt x="17021" y="11650"/>
                  </a:lnTo>
                  <a:lnTo>
                    <a:pt x="17203" y="11448"/>
                  </a:lnTo>
                  <a:lnTo>
                    <a:pt x="17384" y="11206"/>
                  </a:lnTo>
                  <a:lnTo>
                    <a:pt x="17526" y="10963"/>
                  </a:lnTo>
                  <a:lnTo>
                    <a:pt x="17647" y="10721"/>
                  </a:lnTo>
                  <a:lnTo>
                    <a:pt x="17768" y="10459"/>
                  </a:lnTo>
                  <a:lnTo>
                    <a:pt x="17849" y="10196"/>
                  </a:lnTo>
                  <a:lnTo>
                    <a:pt x="17909" y="9913"/>
                  </a:lnTo>
                  <a:lnTo>
                    <a:pt x="17970" y="9651"/>
                  </a:lnTo>
                  <a:lnTo>
                    <a:pt x="17990" y="9348"/>
                  </a:lnTo>
                  <a:lnTo>
                    <a:pt x="17990" y="9066"/>
                  </a:lnTo>
                  <a:lnTo>
                    <a:pt x="17990" y="8763"/>
                  </a:lnTo>
                  <a:lnTo>
                    <a:pt x="17950" y="8460"/>
                  </a:lnTo>
                  <a:lnTo>
                    <a:pt x="17889" y="8137"/>
                  </a:lnTo>
                  <a:lnTo>
                    <a:pt x="17808" y="7834"/>
                  </a:lnTo>
                  <a:lnTo>
                    <a:pt x="17727" y="7511"/>
                  </a:lnTo>
                  <a:lnTo>
                    <a:pt x="17606" y="7188"/>
                  </a:lnTo>
                  <a:lnTo>
                    <a:pt x="17465" y="6865"/>
                  </a:lnTo>
                  <a:lnTo>
                    <a:pt x="17303" y="6542"/>
                  </a:lnTo>
                  <a:lnTo>
                    <a:pt x="17122" y="6219"/>
                  </a:lnTo>
                  <a:lnTo>
                    <a:pt x="16920" y="5896"/>
                  </a:lnTo>
                  <a:lnTo>
                    <a:pt x="16698" y="5573"/>
                  </a:lnTo>
                  <a:lnTo>
                    <a:pt x="16456" y="5250"/>
                  </a:lnTo>
                  <a:lnTo>
                    <a:pt x="16193" y="4927"/>
                  </a:lnTo>
                  <a:lnTo>
                    <a:pt x="15910" y="4583"/>
                  </a:lnTo>
                  <a:lnTo>
                    <a:pt x="15608" y="4260"/>
                  </a:lnTo>
                  <a:lnTo>
                    <a:pt x="15285" y="3957"/>
                  </a:lnTo>
                  <a:lnTo>
                    <a:pt x="14941" y="3655"/>
                  </a:lnTo>
                  <a:lnTo>
                    <a:pt x="14598" y="3352"/>
                  </a:lnTo>
                  <a:lnTo>
                    <a:pt x="14235" y="3069"/>
                  </a:lnTo>
                  <a:lnTo>
                    <a:pt x="13871" y="2786"/>
                  </a:lnTo>
                  <a:lnTo>
                    <a:pt x="13488" y="2524"/>
                  </a:lnTo>
                  <a:lnTo>
                    <a:pt x="13104" y="2282"/>
                  </a:lnTo>
                  <a:lnTo>
                    <a:pt x="12700" y="2039"/>
                  </a:lnTo>
                  <a:lnTo>
                    <a:pt x="12296" y="1817"/>
                  </a:lnTo>
                  <a:lnTo>
                    <a:pt x="11893" y="1595"/>
                  </a:lnTo>
                  <a:lnTo>
                    <a:pt x="11469" y="1393"/>
                  </a:lnTo>
                  <a:lnTo>
                    <a:pt x="11045" y="1212"/>
                  </a:lnTo>
                  <a:lnTo>
                    <a:pt x="10621" y="1030"/>
                  </a:lnTo>
                  <a:lnTo>
                    <a:pt x="10197" y="868"/>
                  </a:lnTo>
                  <a:lnTo>
                    <a:pt x="9773" y="727"/>
                  </a:lnTo>
                  <a:lnTo>
                    <a:pt x="9349" y="586"/>
                  </a:lnTo>
                  <a:lnTo>
                    <a:pt x="8905" y="465"/>
                  </a:lnTo>
                  <a:lnTo>
                    <a:pt x="8481" y="344"/>
                  </a:lnTo>
                  <a:lnTo>
                    <a:pt x="8036" y="263"/>
                  </a:lnTo>
                  <a:lnTo>
                    <a:pt x="7612" y="182"/>
                  </a:lnTo>
                  <a:lnTo>
                    <a:pt x="7188" y="101"/>
                  </a:lnTo>
                  <a:lnTo>
                    <a:pt x="6764" y="61"/>
                  </a:lnTo>
                  <a:lnTo>
                    <a:pt x="6340" y="20"/>
                  </a:lnTo>
                  <a:lnTo>
                    <a:pt x="5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2542300" y="313325"/>
              <a:ext cx="449750" cy="332650"/>
            </a:xfrm>
            <a:custGeom>
              <a:avLst/>
              <a:gdLst/>
              <a:ahLst/>
              <a:cxnLst/>
              <a:rect l="l" t="t" r="r" b="b"/>
              <a:pathLst>
                <a:path w="17990" h="13306" fill="none" extrusionOk="0">
                  <a:moveTo>
                    <a:pt x="2403" y="9025"/>
                  </a:moveTo>
                  <a:lnTo>
                    <a:pt x="2403" y="9025"/>
                  </a:lnTo>
                  <a:lnTo>
                    <a:pt x="2101" y="8702"/>
                  </a:lnTo>
                  <a:lnTo>
                    <a:pt x="1798" y="8379"/>
                  </a:lnTo>
                  <a:lnTo>
                    <a:pt x="1535" y="8056"/>
                  </a:lnTo>
                  <a:lnTo>
                    <a:pt x="1293" y="7733"/>
                  </a:lnTo>
                  <a:lnTo>
                    <a:pt x="1071" y="7410"/>
                  </a:lnTo>
                  <a:lnTo>
                    <a:pt x="869" y="7087"/>
                  </a:lnTo>
                  <a:lnTo>
                    <a:pt x="687" y="6744"/>
                  </a:lnTo>
                  <a:lnTo>
                    <a:pt x="546" y="6421"/>
                  </a:lnTo>
                  <a:lnTo>
                    <a:pt x="405" y="6098"/>
                  </a:lnTo>
                  <a:lnTo>
                    <a:pt x="283" y="5795"/>
                  </a:lnTo>
                  <a:lnTo>
                    <a:pt x="183" y="5472"/>
                  </a:lnTo>
                  <a:lnTo>
                    <a:pt x="102" y="5149"/>
                  </a:lnTo>
                  <a:lnTo>
                    <a:pt x="41" y="4846"/>
                  </a:lnTo>
                  <a:lnTo>
                    <a:pt x="21" y="4543"/>
                  </a:lnTo>
                  <a:lnTo>
                    <a:pt x="1" y="4240"/>
                  </a:lnTo>
                  <a:lnTo>
                    <a:pt x="1" y="3937"/>
                  </a:lnTo>
                  <a:lnTo>
                    <a:pt x="41" y="3655"/>
                  </a:lnTo>
                  <a:lnTo>
                    <a:pt x="82" y="3372"/>
                  </a:lnTo>
                  <a:lnTo>
                    <a:pt x="142" y="3110"/>
                  </a:lnTo>
                  <a:lnTo>
                    <a:pt x="243" y="2847"/>
                  </a:lnTo>
                  <a:lnTo>
                    <a:pt x="344" y="2585"/>
                  </a:lnTo>
                  <a:lnTo>
                    <a:pt x="465" y="2322"/>
                  </a:lnTo>
                  <a:lnTo>
                    <a:pt x="627" y="2100"/>
                  </a:lnTo>
                  <a:lnTo>
                    <a:pt x="788" y="1858"/>
                  </a:lnTo>
                  <a:lnTo>
                    <a:pt x="990" y="1636"/>
                  </a:lnTo>
                  <a:lnTo>
                    <a:pt x="1192" y="1434"/>
                  </a:lnTo>
                  <a:lnTo>
                    <a:pt x="1414" y="1232"/>
                  </a:lnTo>
                  <a:lnTo>
                    <a:pt x="1677" y="1050"/>
                  </a:lnTo>
                  <a:lnTo>
                    <a:pt x="1939" y="889"/>
                  </a:lnTo>
                  <a:lnTo>
                    <a:pt x="2242" y="727"/>
                  </a:lnTo>
                  <a:lnTo>
                    <a:pt x="2545" y="586"/>
                  </a:lnTo>
                  <a:lnTo>
                    <a:pt x="2888" y="444"/>
                  </a:lnTo>
                  <a:lnTo>
                    <a:pt x="2888" y="444"/>
                  </a:lnTo>
                  <a:lnTo>
                    <a:pt x="3231" y="323"/>
                  </a:lnTo>
                  <a:lnTo>
                    <a:pt x="3595" y="243"/>
                  </a:lnTo>
                  <a:lnTo>
                    <a:pt x="3958" y="162"/>
                  </a:lnTo>
                  <a:lnTo>
                    <a:pt x="4342" y="101"/>
                  </a:lnTo>
                  <a:lnTo>
                    <a:pt x="4725" y="41"/>
                  </a:lnTo>
                  <a:lnTo>
                    <a:pt x="5109" y="20"/>
                  </a:lnTo>
                  <a:lnTo>
                    <a:pt x="5513" y="0"/>
                  </a:lnTo>
                  <a:lnTo>
                    <a:pt x="5937" y="0"/>
                  </a:lnTo>
                  <a:lnTo>
                    <a:pt x="6340" y="20"/>
                  </a:lnTo>
                  <a:lnTo>
                    <a:pt x="6764" y="61"/>
                  </a:lnTo>
                  <a:lnTo>
                    <a:pt x="7188" y="101"/>
                  </a:lnTo>
                  <a:lnTo>
                    <a:pt x="7612" y="182"/>
                  </a:lnTo>
                  <a:lnTo>
                    <a:pt x="8036" y="263"/>
                  </a:lnTo>
                  <a:lnTo>
                    <a:pt x="8481" y="344"/>
                  </a:lnTo>
                  <a:lnTo>
                    <a:pt x="8905" y="465"/>
                  </a:lnTo>
                  <a:lnTo>
                    <a:pt x="9349" y="586"/>
                  </a:lnTo>
                  <a:lnTo>
                    <a:pt x="9773" y="727"/>
                  </a:lnTo>
                  <a:lnTo>
                    <a:pt x="10197" y="868"/>
                  </a:lnTo>
                  <a:lnTo>
                    <a:pt x="10621" y="1030"/>
                  </a:lnTo>
                  <a:lnTo>
                    <a:pt x="11045" y="1212"/>
                  </a:lnTo>
                  <a:lnTo>
                    <a:pt x="11469" y="1393"/>
                  </a:lnTo>
                  <a:lnTo>
                    <a:pt x="11893" y="1595"/>
                  </a:lnTo>
                  <a:lnTo>
                    <a:pt x="12296" y="1817"/>
                  </a:lnTo>
                  <a:lnTo>
                    <a:pt x="12700" y="2039"/>
                  </a:lnTo>
                  <a:lnTo>
                    <a:pt x="13104" y="2282"/>
                  </a:lnTo>
                  <a:lnTo>
                    <a:pt x="13488" y="2524"/>
                  </a:lnTo>
                  <a:lnTo>
                    <a:pt x="13871" y="2786"/>
                  </a:lnTo>
                  <a:lnTo>
                    <a:pt x="14235" y="3069"/>
                  </a:lnTo>
                  <a:lnTo>
                    <a:pt x="14598" y="3352"/>
                  </a:lnTo>
                  <a:lnTo>
                    <a:pt x="14941" y="3655"/>
                  </a:lnTo>
                  <a:lnTo>
                    <a:pt x="15285" y="3957"/>
                  </a:lnTo>
                  <a:lnTo>
                    <a:pt x="15608" y="4260"/>
                  </a:lnTo>
                  <a:lnTo>
                    <a:pt x="15608" y="4260"/>
                  </a:lnTo>
                  <a:lnTo>
                    <a:pt x="15910" y="4583"/>
                  </a:lnTo>
                  <a:lnTo>
                    <a:pt x="16193" y="4927"/>
                  </a:lnTo>
                  <a:lnTo>
                    <a:pt x="16456" y="5250"/>
                  </a:lnTo>
                  <a:lnTo>
                    <a:pt x="16698" y="5573"/>
                  </a:lnTo>
                  <a:lnTo>
                    <a:pt x="16920" y="5896"/>
                  </a:lnTo>
                  <a:lnTo>
                    <a:pt x="17122" y="6219"/>
                  </a:lnTo>
                  <a:lnTo>
                    <a:pt x="17303" y="6542"/>
                  </a:lnTo>
                  <a:lnTo>
                    <a:pt x="17465" y="6865"/>
                  </a:lnTo>
                  <a:lnTo>
                    <a:pt x="17606" y="7188"/>
                  </a:lnTo>
                  <a:lnTo>
                    <a:pt x="17727" y="7511"/>
                  </a:lnTo>
                  <a:lnTo>
                    <a:pt x="17808" y="7834"/>
                  </a:lnTo>
                  <a:lnTo>
                    <a:pt x="17889" y="8137"/>
                  </a:lnTo>
                  <a:lnTo>
                    <a:pt x="17950" y="8460"/>
                  </a:lnTo>
                  <a:lnTo>
                    <a:pt x="17990" y="8763"/>
                  </a:lnTo>
                  <a:lnTo>
                    <a:pt x="17990" y="9066"/>
                  </a:lnTo>
                  <a:lnTo>
                    <a:pt x="17990" y="9348"/>
                  </a:lnTo>
                  <a:lnTo>
                    <a:pt x="17970" y="9651"/>
                  </a:lnTo>
                  <a:lnTo>
                    <a:pt x="17909" y="9913"/>
                  </a:lnTo>
                  <a:lnTo>
                    <a:pt x="17849" y="10196"/>
                  </a:lnTo>
                  <a:lnTo>
                    <a:pt x="17768" y="10459"/>
                  </a:lnTo>
                  <a:lnTo>
                    <a:pt x="17647" y="10721"/>
                  </a:lnTo>
                  <a:lnTo>
                    <a:pt x="17526" y="10963"/>
                  </a:lnTo>
                  <a:lnTo>
                    <a:pt x="17384" y="11206"/>
                  </a:lnTo>
                  <a:lnTo>
                    <a:pt x="17203" y="11448"/>
                  </a:lnTo>
                  <a:lnTo>
                    <a:pt x="17021" y="11650"/>
                  </a:lnTo>
                  <a:lnTo>
                    <a:pt x="16799" y="11872"/>
                  </a:lnTo>
                  <a:lnTo>
                    <a:pt x="16577" y="12054"/>
                  </a:lnTo>
                  <a:lnTo>
                    <a:pt x="16314" y="12255"/>
                  </a:lnTo>
                  <a:lnTo>
                    <a:pt x="16052" y="12417"/>
                  </a:lnTo>
                  <a:lnTo>
                    <a:pt x="15769" y="12579"/>
                  </a:lnTo>
                  <a:lnTo>
                    <a:pt x="15446" y="12720"/>
                  </a:lnTo>
                  <a:lnTo>
                    <a:pt x="15123" y="12861"/>
                  </a:lnTo>
                  <a:lnTo>
                    <a:pt x="15123" y="12861"/>
                  </a:lnTo>
                  <a:lnTo>
                    <a:pt x="14780" y="12962"/>
                  </a:lnTo>
                  <a:lnTo>
                    <a:pt x="14416" y="13063"/>
                  </a:lnTo>
                  <a:lnTo>
                    <a:pt x="14033" y="13144"/>
                  </a:lnTo>
                  <a:lnTo>
                    <a:pt x="13669" y="13204"/>
                  </a:lnTo>
                  <a:lnTo>
                    <a:pt x="13266" y="13245"/>
                  </a:lnTo>
                  <a:lnTo>
                    <a:pt x="12882" y="13285"/>
                  </a:lnTo>
                  <a:lnTo>
                    <a:pt x="12478" y="13305"/>
                  </a:lnTo>
                  <a:lnTo>
                    <a:pt x="12074" y="13285"/>
                  </a:lnTo>
                  <a:lnTo>
                    <a:pt x="11650" y="13265"/>
                  </a:lnTo>
                  <a:lnTo>
                    <a:pt x="11226" y="13245"/>
                  </a:lnTo>
                  <a:lnTo>
                    <a:pt x="10802" y="13184"/>
                  </a:lnTo>
                  <a:lnTo>
                    <a:pt x="10378" y="13124"/>
                  </a:lnTo>
                  <a:lnTo>
                    <a:pt x="9954" y="13043"/>
                  </a:lnTo>
                  <a:lnTo>
                    <a:pt x="9530" y="12942"/>
                  </a:lnTo>
                  <a:lnTo>
                    <a:pt x="9086" y="12841"/>
                  </a:lnTo>
                  <a:lnTo>
                    <a:pt x="8662" y="12720"/>
                  </a:lnTo>
                  <a:lnTo>
                    <a:pt x="8218" y="12579"/>
                  </a:lnTo>
                  <a:lnTo>
                    <a:pt x="7794" y="12437"/>
                  </a:lnTo>
                  <a:lnTo>
                    <a:pt x="7370" y="12276"/>
                  </a:lnTo>
                  <a:lnTo>
                    <a:pt x="6946" y="12094"/>
                  </a:lnTo>
                  <a:lnTo>
                    <a:pt x="6522" y="11912"/>
                  </a:lnTo>
                  <a:lnTo>
                    <a:pt x="6118" y="11710"/>
                  </a:lnTo>
                  <a:lnTo>
                    <a:pt x="5694" y="11488"/>
                  </a:lnTo>
                  <a:lnTo>
                    <a:pt x="5291" y="11266"/>
                  </a:lnTo>
                  <a:lnTo>
                    <a:pt x="4907" y="11024"/>
                  </a:lnTo>
                  <a:lnTo>
                    <a:pt x="4523" y="10761"/>
                  </a:lnTo>
                  <a:lnTo>
                    <a:pt x="4140" y="10499"/>
                  </a:lnTo>
                  <a:lnTo>
                    <a:pt x="3776" y="10237"/>
                  </a:lnTo>
                  <a:lnTo>
                    <a:pt x="3413" y="9954"/>
                  </a:lnTo>
                  <a:lnTo>
                    <a:pt x="3049" y="9651"/>
                  </a:lnTo>
                  <a:lnTo>
                    <a:pt x="2726" y="9348"/>
                  </a:lnTo>
                  <a:lnTo>
                    <a:pt x="2403" y="9025"/>
                  </a:lnTo>
                  <a:lnTo>
                    <a:pt x="2403" y="9025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3009" y="9146"/>
                  </a:lnTo>
                  <a:lnTo>
                    <a:pt x="3332" y="9449"/>
                  </a:lnTo>
                  <a:lnTo>
                    <a:pt x="3675" y="9732"/>
                  </a:lnTo>
                  <a:lnTo>
                    <a:pt x="4019" y="9994"/>
                  </a:lnTo>
                  <a:lnTo>
                    <a:pt x="4382" y="10257"/>
                  </a:lnTo>
                  <a:lnTo>
                    <a:pt x="4745" y="10519"/>
                  </a:lnTo>
                  <a:lnTo>
                    <a:pt x="5109" y="10761"/>
                  </a:lnTo>
                  <a:lnTo>
                    <a:pt x="5492" y="10984"/>
                  </a:lnTo>
                  <a:lnTo>
                    <a:pt x="5876" y="11206"/>
                  </a:lnTo>
                  <a:lnTo>
                    <a:pt x="6280" y="11408"/>
                  </a:lnTo>
                  <a:lnTo>
                    <a:pt x="6663" y="11609"/>
                  </a:lnTo>
                  <a:lnTo>
                    <a:pt x="7067" y="11791"/>
                  </a:lnTo>
                  <a:lnTo>
                    <a:pt x="7471" y="11953"/>
                  </a:lnTo>
                  <a:lnTo>
                    <a:pt x="7895" y="12114"/>
                  </a:lnTo>
                  <a:lnTo>
                    <a:pt x="8299" y="12255"/>
                  </a:lnTo>
                  <a:lnTo>
                    <a:pt x="8723" y="12397"/>
                  </a:lnTo>
                  <a:lnTo>
                    <a:pt x="9127" y="12498"/>
                  </a:lnTo>
                  <a:lnTo>
                    <a:pt x="9551" y="12619"/>
                  </a:lnTo>
                  <a:lnTo>
                    <a:pt x="9954" y="12700"/>
                  </a:lnTo>
                  <a:lnTo>
                    <a:pt x="10378" y="12780"/>
                  </a:lnTo>
                  <a:lnTo>
                    <a:pt x="10782" y="12841"/>
                  </a:lnTo>
                  <a:lnTo>
                    <a:pt x="11186" y="12881"/>
                  </a:lnTo>
                  <a:lnTo>
                    <a:pt x="11590" y="12922"/>
                  </a:lnTo>
                  <a:lnTo>
                    <a:pt x="11994" y="12942"/>
                  </a:lnTo>
                  <a:lnTo>
                    <a:pt x="12377" y="12942"/>
                  </a:lnTo>
                  <a:lnTo>
                    <a:pt x="12761" y="12922"/>
                  </a:lnTo>
                  <a:lnTo>
                    <a:pt x="13144" y="12902"/>
                  </a:lnTo>
                  <a:lnTo>
                    <a:pt x="13528" y="12861"/>
                  </a:lnTo>
                  <a:lnTo>
                    <a:pt x="13891" y="12801"/>
                  </a:lnTo>
                  <a:lnTo>
                    <a:pt x="14235" y="12720"/>
                  </a:lnTo>
                  <a:lnTo>
                    <a:pt x="14578" y="12619"/>
                  </a:lnTo>
                  <a:lnTo>
                    <a:pt x="14921" y="12518"/>
                  </a:lnTo>
                  <a:lnTo>
                    <a:pt x="14921" y="12518"/>
                  </a:lnTo>
                  <a:lnTo>
                    <a:pt x="15224" y="12397"/>
                  </a:lnTo>
                  <a:lnTo>
                    <a:pt x="15527" y="12255"/>
                  </a:lnTo>
                  <a:lnTo>
                    <a:pt x="15809" y="12094"/>
                  </a:lnTo>
                  <a:lnTo>
                    <a:pt x="16072" y="11932"/>
                  </a:lnTo>
                  <a:lnTo>
                    <a:pt x="16314" y="11751"/>
                  </a:lnTo>
                  <a:lnTo>
                    <a:pt x="16536" y="11569"/>
                  </a:lnTo>
                  <a:lnTo>
                    <a:pt x="16738" y="11367"/>
                  </a:lnTo>
                  <a:lnTo>
                    <a:pt x="16920" y="11165"/>
                  </a:lnTo>
                  <a:lnTo>
                    <a:pt x="17081" y="10943"/>
                  </a:lnTo>
                  <a:lnTo>
                    <a:pt x="17223" y="10701"/>
                  </a:lnTo>
                  <a:lnTo>
                    <a:pt x="17344" y="10459"/>
                  </a:lnTo>
                  <a:lnTo>
                    <a:pt x="17445" y="10216"/>
                  </a:lnTo>
                  <a:lnTo>
                    <a:pt x="17546" y="9974"/>
                  </a:lnTo>
                  <a:lnTo>
                    <a:pt x="17606" y="9712"/>
                  </a:lnTo>
                  <a:lnTo>
                    <a:pt x="17647" y="9429"/>
                  </a:lnTo>
                  <a:lnTo>
                    <a:pt x="17667" y="9146"/>
                  </a:lnTo>
                  <a:lnTo>
                    <a:pt x="17687" y="8864"/>
                  </a:lnTo>
                  <a:lnTo>
                    <a:pt x="17667" y="8581"/>
                  </a:lnTo>
                  <a:lnTo>
                    <a:pt x="17627" y="8298"/>
                  </a:lnTo>
                  <a:lnTo>
                    <a:pt x="17586" y="7995"/>
                  </a:lnTo>
                  <a:lnTo>
                    <a:pt x="17505" y="7693"/>
                  </a:lnTo>
                  <a:lnTo>
                    <a:pt x="17404" y="7390"/>
                  </a:lnTo>
                  <a:lnTo>
                    <a:pt x="17303" y="7087"/>
                  </a:lnTo>
                  <a:lnTo>
                    <a:pt x="17162" y="6764"/>
                  </a:lnTo>
                  <a:lnTo>
                    <a:pt x="17021" y="6461"/>
                  </a:lnTo>
                  <a:lnTo>
                    <a:pt x="16839" y="6158"/>
                  </a:lnTo>
                  <a:lnTo>
                    <a:pt x="16637" y="5835"/>
                  </a:lnTo>
                  <a:lnTo>
                    <a:pt x="16435" y="5512"/>
                  </a:lnTo>
                  <a:lnTo>
                    <a:pt x="16193" y="5209"/>
                  </a:lnTo>
                  <a:lnTo>
                    <a:pt x="15951" y="4886"/>
                  </a:lnTo>
                  <a:lnTo>
                    <a:pt x="15668" y="4583"/>
                  </a:lnTo>
                  <a:lnTo>
                    <a:pt x="15385" y="4281"/>
                  </a:lnTo>
                  <a:lnTo>
                    <a:pt x="15385" y="4281"/>
                  </a:lnTo>
                  <a:lnTo>
                    <a:pt x="15062" y="3978"/>
                  </a:lnTo>
                  <a:lnTo>
                    <a:pt x="14739" y="3675"/>
                  </a:lnTo>
                  <a:lnTo>
                    <a:pt x="14416" y="3392"/>
                  </a:lnTo>
                  <a:lnTo>
                    <a:pt x="14073" y="3130"/>
                  </a:lnTo>
                  <a:lnTo>
                    <a:pt x="13710" y="2867"/>
                  </a:lnTo>
                  <a:lnTo>
                    <a:pt x="13346" y="2605"/>
                  </a:lnTo>
                  <a:lnTo>
                    <a:pt x="12963" y="2362"/>
                  </a:lnTo>
                  <a:lnTo>
                    <a:pt x="12599" y="2140"/>
                  </a:lnTo>
                  <a:lnTo>
                    <a:pt x="12195" y="1918"/>
                  </a:lnTo>
                  <a:lnTo>
                    <a:pt x="11812" y="1716"/>
                  </a:lnTo>
                  <a:lnTo>
                    <a:pt x="11408" y="1515"/>
                  </a:lnTo>
                  <a:lnTo>
                    <a:pt x="11004" y="1333"/>
                  </a:lnTo>
                  <a:lnTo>
                    <a:pt x="10600" y="1171"/>
                  </a:lnTo>
                  <a:lnTo>
                    <a:pt x="10197" y="1010"/>
                  </a:lnTo>
                  <a:lnTo>
                    <a:pt x="9773" y="868"/>
                  </a:lnTo>
                  <a:lnTo>
                    <a:pt x="9369" y="727"/>
                  </a:lnTo>
                  <a:lnTo>
                    <a:pt x="8945" y="626"/>
                  </a:lnTo>
                  <a:lnTo>
                    <a:pt x="8541" y="505"/>
                  </a:lnTo>
                  <a:lnTo>
                    <a:pt x="8117" y="424"/>
                  </a:lnTo>
                  <a:lnTo>
                    <a:pt x="7713" y="344"/>
                  </a:lnTo>
                  <a:lnTo>
                    <a:pt x="7310" y="283"/>
                  </a:lnTo>
                  <a:lnTo>
                    <a:pt x="6906" y="243"/>
                  </a:lnTo>
                  <a:lnTo>
                    <a:pt x="6502" y="202"/>
                  </a:lnTo>
                  <a:lnTo>
                    <a:pt x="6098" y="182"/>
                  </a:lnTo>
                  <a:lnTo>
                    <a:pt x="5694" y="182"/>
                  </a:lnTo>
                  <a:lnTo>
                    <a:pt x="5311" y="202"/>
                  </a:lnTo>
                  <a:lnTo>
                    <a:pt x="4927" y="222"/>
                  </a:lnTo>
                  <a:lnTo>
                    <a:pt x="4564" y="263"/>
                  </a:lnTo>
                  <a:lnTo>
                    <a:pt x="4200" y="323"/>
                  </a:lnTo>
                  <a:lnTo>
                    <a:pt x="3837" y="404"/>
                  </a:lnTo>
                  <a:lnTo>
                    <a:pt x="3494" y="505"/>
                  </a:lnTo>
                  <a:lnTo>
                    <a:pt x="3171" y="606"/>
                  </a:lnTo>
                  <a:lnTo>
                    <a:pt x="3171" y="606"/>
                  </a:lnTo>
                  <a:lnTo>
                    <a:pt x="2848" y="727"/>
                  </a:lnTo>
                  <a:lnTo>
                    <a:pt x="2545" y="868"/>
                  </a:lnTo>
                  <a:lnTo>
                    <a:pt x="2262" y="1030"/>
                  </a:lnTo>
                  <a:lnTo>
                    <a:pt x="2020" y="1191"/>
                  </a:lnTo>
                  <a:lnTo>
                    <a:pt x="1778" y="1373"/>
                  </a:lnTo>
                  <a:lnTo>
                    <a:pt x="1555" y="1555"/>
                  </a:lnTo>
                  <a:lnTo>
                    <a:pt x="1354" y="1757"/>
                  </a:lnTo>
                  <a:lnTo>
                    <a:pt x="1172" y="1959"/>
                  </a:lnTo>
                  <a:lnTo>
                    <a:pt x="1010" y="2181"/>
                  </a:lnTo>
                  <a:lnTo>
                    <a:pt x="849" y="2423"/>
                  </a:lnTo>
                  <a:lnTo>
                    <a:pt x="728" y="2645"/>
                  </a:lnTo>
                  <a:lnTo>
                    <a:pt x="627" y="2908"/>
                  </a:lnTo>
                  <a:lnTo>
                    <a:pt x="546" y="3150"/>
                  </a:lnTo>
                  <a:lnTo>
                    <a:pt x="485" y="3412"/>
                  </a:lnTo>
                  <a:lnTo>
                    <a:pt x="425" y="3695"/>
                  </a:lnTo>
                  <a:lnTo>
                    <a:pt x="405" y="3957"/>
                  </a:lnTo>
                  <a:lnTo>
                    <a:pt x="405" y="4240"/>
                  </a:lnTo>
                  <a:lnTo>
                    <a:pt x="425" y="4543"/>
                  </a:lnTo>
                  <a:lnTo>
                    <a:pt x="445" y="4826"/>
                  </a:lnTo>
                  <a:lnTo>
                    <a:pt x="506" y="5128"/>
                  </a:lnTo>
                  <a:lnTo>
                    <a:pt x="586" y="5431"/>
                  </a:lnTo>
                  <a:lnTo>
                    <a:pt x="667" y="5734"/>
                  </a:lnTo>
                  <a:lnTo>
                    <a:pt x="788" y="6037"/>
                  </a:lnTo>
                  <a:lnTo>
                    <a:pt x="909" y="6340"/>
                  </a:lnTo>
                  <a:lnTo>
                    <a:pt x="1071" y="6663"/>
                  </a:lnTo>
                  <a:lnTo>
                    <a:pt x="1253" y="6966"/>
                  </a:lnTo>
                  <a:lnTo>
                    <a:pt x="1434" y="7289"/>
                  </a:lnTo>
                  <a:lnTo>
                    <a:pt x="1656" y="7592"/>
                  </a:lnTo>
                  <a:lnTo>
                    <a:pt x="1878" y="7915"/>
                  </a:lnTo>
                  <a:lnTo>
                    <a:pt x="2141" y="8218"/>
                  </a:lnTo>
                  <a:lnTo>
                    <a:pt x="2403" y="8541"/>
                  </a:lnTo>
                  <a:lnTo>
                    <a:pt x="2706" y="8843"/>
                  </a:lnTo>
                  <a:lnTo>
                    <a:pt x="2706" y="8843"/>
                  </a:lnTo>
                  <a:lnTo>
                    <a:pt x="2403" y="9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extrusionOk="0">
                  <a:moveTo>
                    <a:pt x="8278" y="101"/>
                  </a:moveTo>
                  <a:lnTo>
                    <a:pt x="8864" y="121"/>
                  </a:lnTo>
                  <a:lnTo>
                    <a:pt x="9449" y="141"/>
                  </a:lnTo>
                  <a:lnTo>
                    <a:pt x="10055" y="182"/>
                  </a:lnTo>
                  <a:lnTo>
                    <a:pt x="10661" y="263"/>
                  </a:lnTo>
                  <a:lnTo>
                    <a:pt x="11267" y="343"/>
                  </a:lnTo>
                  <a:lnTo>
                    <a:pt x="11872" y="465"/>
                  </a:lnTo>
                  <a:lnTo>
                    <a:pt x="12478" y="606"/>
                  </a:lnTo>
                  <a:lnTo>
                    <a:pt x="13104" y="747"/>
                  </a:lnTo>
                  <a:lnTo>
                    <a:pt x="13710" y="929"/>
                  </a:lnTo>
                  <a:lnTo>
                    <a:pt x="14335" y="1131"/>
                  </a:lnTo>
                  <a:lnTo>
                    <a:pt x="14941" y="1333"/>
                  </a:lnTo>
                  <a:lnTo>
                    <a:pt x="15547" y="1575"/>
                  </a:lnTo>
                  <a:lnTo>
                    <a:pt x="16153" y="1817"/>
                  </a:lnTo>
                  <a:lnTo>
                    <a:pt x="16758" y="2100"/>
                  </a:lnTo>
                  <a:lnTo>
                    <a:pt x="17344" y="2383"/>
                  </a:lnTo>
                  <a:lnTo>
                    <a:pt x="17929" y="2685"/>
                  </a:lnTo>
                  <a:lnTo>
                    <a:pt x="18515" y="3008"/>
                  </a:lnTo>
                  <a:lnTo>
                    <a:pt x="19080" y="3352"/>
                  </a:lnTo>
                  <a:lnTo>
                    <a:pt x="19625" y="3715"/>
                  </a:lnTo>
                  <a:lnTo>
                    <a:pt x="20170" y="4078"/>
                  </a:lnTo>
                  <a:lnTo>
                    <a:pt x="20695" y="4482"/>
                  </a:lnTo>
                  <a:lnTo>
                    <a:pt x="21200" y="4886"/>
                  </a:lnTo>
                  <a:lnTo>
                    <a:pt x="21705" y="5310"/>
                  </a:lnTo>
                  <a:lnTo>
                    <a:pt x="22169" y="5734"/>
                  </a:lnTo>
                  <a:lnTo>
                    <a:pt x="22633" y="6198"/>
                  </a:lnTo>
                  <a:lnTo>
                    <a:pt x="23078" y="6643"/>
                  </a:lnTo>
                  <a:lnTo>
                    <a:pt x="23481" y="7107"/>
                  </a:lnTo>
                  <a:lnTo>
                    <a:pt x="23865" y="7571"/>
                  </a:lnTo>
                  <a:lnTo>
                    <a:pt x="24208" y="8036"/>
                  </a:lnTo>
                  <a:lnTo>
                    <a:pt x="24531" y="8500"/>
                  </a:lnTo>
                  <a:lnTo>
                    <a:pt x="24814" y="8964"/>
                  </a:lnTo>
                  <a:lnTo>
                    <a:pt x="25076" y="9429"/>
                  </a:lnTo>
                  <a:lnTo>
                    <a:pt x="25298" y="9893"/>
                  </a:lnTo>
                  <a:lnTo>
                    <a:pt x="25500" y="10358"/>
                  </a:lnTo>
                  <a:lnTo>
                    <a:pt x="25662" y="10822"/>
                  </a:lnTo>
                  <a:lnTo>
                    <a:pt x="25803" y="11266"/>
                  </a:lnTo>
                  <a:lnTo>
                    <a:pt x="25904" y="11710"/>
                  </a:lnTo>
                  <a:lnTo>
                    <a:pt x="25985" y="12154"/>
                  </a:lnTo>
                  <a:lnTo>
                    <a:pt x="26046" y="12578"/>
                  </a:lnTo>
                  <a:lnTo>
                    <a:pt x="26066" y="13023"/>
                  </a:lnTo>
                  <a:lnTo>
                    <a:pt x="26046" y="13426"/>
                  </a:lnTo>
                  <a:lnTo>
                    <a:pt x="26005" y="13850"/>
                  </a:lnTo>
                  <a:lnTo>
                    <a:pt x="25945" y="14254"/>
                  </a:lnTo>
                  <a:lnTo>
                    <a:pt x="25844" y="14638"/>
                  </a:lnTo>
                  <a:lnTo>
                    <a:pt x="25722" y="15021"/>
                  </a:lnTo>
                  <a:lnTo>
                    <a:pt x="25561" y="15385"/>
                  </a:lnTo>
                  <a:lnTo>
                    <a:pt x="25379" y="15748"/>
                  </a:lnTo>
                  <a:lnTo>
                    <a:pt x="25177" y="16071"/>
                  </a:lnTo>
                  <a:lnTo>
                    <a:pt x="24935" y="16414"/>
                  </a:lnTo>
                  <a:lnTo>
                    <a:pt x="24652" y="16717"/>
                  </a:lnTo>
                  <a:lnTo>
                    <a:pt x="24350" y="17020"/>
                  </a:lnTo>
                  <a:lnTo>
                    <a:pt x="24027" y="17303"/>
                  </a:lnTo>
                  <a:lnTo>
                    <a:pt x="23663" y="17565"/>
                  </a:lnTo>
                  <a:lnTo>
                    <a:pt x="23279" y="17808"/>
                  </a:lnTo>
                  <a:lnTo>
                    <a:pt x="22876" y="18030"/>
                  </a:lnTo>
                  <a:lnTo>
                    <a:pt x="22432" y="18232"/>
                  </a:lnTo>
                  <a:lnTo>
                    <a:pt x="21947" y="18433"/>
                  </a:lnTo>
                  <a:lnTo>
                    <a:pt x="21462" y="18595"/>
                  </a:lnTo>
                  <a:lnTo>
                    <a:pt x="20937" y="18716"/>
                  </a:lnTo>
                  <a:lnTo>
                    <a:pt x="20413" y="18837"/>
                  </a:lnTo>
                  <a:lnTo>
                    <a:pt x="19888" y="18938"/>
                  </a:lnTo>
                  <a:lnTo>
                    <a:pt x="19322" y="18999"/>
                  </a:lnTo>
                  <a:lnTo>
                    <a:pt x="18757" y="19039"/>
                  </a:lnTo>
                  <a:lnTo>
                    <a:pt x="18192" y="19059"/>
                  </a:lnTo>
                  <a:lnTo>
                    <a:pt x="17606" y="19059"/>
                  </a:lnTo>
                  <a:lnTo>
                    <a:pt x="17021" y="19019"/>
                  </a:lnTo>
                  <a:lnTo>
                    <a:pt x="16415" y="18979"/>
                  </a:lnTo>
                  <a:lnTo>
                    <a:pt x="15809" y="18898"/>
                  </a:lnTo>
                  <a:lnTo>
                    <a:pt x="15204" y="18817"/>
                  </a:lnTo>
                  <a:lnTo>
                    <a:pt x="14598" y="18696"/>
                  </a:lnTo>
                  <a:lnTo>
                    <a:pt x="13972" y="18555"/>
                  </a:lnTo>
                  <a:lnTo>
                    <a:pt x="13366" y="18413"/>
                  </a:lnTo>
                  <a:lnTo>
                    <a:pt x="12740" y="18232"/>
                  </a:lnTo>
                  <a:lnTo>
                    <a:pt x="12135" y="18030"/>
                  </a:lnTo>
                  <a:lnTo>
                    <a:pt x="11529" y="17828"/>
                  </a:lnTo>
                  <a:lnTo>
                    <a:pt x="10903" y="17585"/>
                  </a:lnTo>
                  <a:lnTo>
                    <a:pt x="10318" y="17343"/>
                  </a:lnTo>
                  <a:lnTo>
                    <a:pt x="9712" y="17061"/>
                  </a:lnTo>
                  <a:lnTo>
                    <a:pt x="9126" y="16778"/>
                  </a:lnTo>
                  <a:lnTo>
                    <a:pt x="8541" y="16475"/>
                  </a:lnTo>
                  <a:lnTo>
                    <a:pt x="7955" y="16152"/>
                  </a:lnTo>
                  <a:lnTo>
                    <a:pt x="7390" y="15809"/>
                  </a:lnTo>
                  <a:lnTo>
                    <a:pt x="6845" y="15445"/>
                  </a:lnTo>
                  <a:lnTo>
                    <a:pt x="6300" y="15082"/>
                  </a:lnTo>
                  <a:lnTo>
                    <a:pt x="5775" y="14678"/>
                  </a:lnTo>
                  <a:lnTo>
                    <a:pt x="5270" y="14274"/>
                  </a:lnTo>
                  <a:lnTo>
                    <a:pt x="4765" y="13871"/>
                  </a:lnTo>
                  <a:lnTo>
                    <a:pt x="4281" y="13426"/>
                  </a:lnTo>
                  <a:lnTo>
                    <a:pt x="3817" y="12982"/>
                  </a:lnTo>
                  <a:lnTo>
                    <a:pt x="3393" y="12518"/>
                  </a:lnTo>
                  <a:lnTo>
                    <a:pt x="2989" y="12053"/>
                  </a:lnTo>
                  <a:lnTo>
                    <a:pt x="2605" y="11589"/>
                  </a:lnTo>
                  <a:lnTo>
                    <a:pt x="2262" y="11125"/>
                  </a:lnTo>
                  <a:lnTo>
                    <a:pt x="1939" y="10660"/>
                  </a:lnTo>
                  <a:lnTo>
                    <a:pt x="1656" y="10196"/>
                  </a:lnTo>
                  <a:lnTo>
                    <a:pt x="1394" y="9732"/>
                  </a:lnTo>
                  <a:lnTo>
                    <a:pt x="1172" y="9267"/>
                  </a:lnTo>
                  <a:lnTo>
                    <a:pt x="970" y="8803"/>
                  </a:lnTo>
                  <a:lnTo>
                    <a:pt x="808" y="8359"/>
                  </a:lnTo>
                  <a:lnTo>
                    <a:pt x="667" y="7894"/>
                  </a:lnTo>
                  <a:lnTo>
                    <a:pt x="546" y="7450"/>
                  </a:lnTo>
                  <a:lnTo>
                    <a:pt x="485" y="7006"/>
                  </a:lnTo>
                  <a:lnTo>
                    <a:pt x="425" y="6582"/>
                  </a:lnTo>
                  <a:lnTo>
                    <a:pt x="404" y="6158"/>
                  </a:lnTo>
                  <a:lnTo>
                    <a:pt x="404" y="5734"/>
                  </a:lnTo>
                  <a:lnTo>
                    <a:pt x="445" y="5310"/>
                  </a:lnTo>
                  <a:lnTo>
                    <a:pt x="526" y="4926"/>
                  </a:lnTo>
                  <a:lnTo>
                    <a:pt x="606" y="4523"/>
                  </a:lnTo>
                  <a:lnTo>
                    <a:pt x="748" y="4139"/>
                  </a:lnTo>
                  <a:lnTo>
                    <a:pt x="889" y="3776"/>
                  </a:lnTo>
                  <a:lnTo>
                    <a:pt x="1071" y="3432"/>
                  </a:lnTo>
                  <a:lnTo>
                    <a:pt x="1293" y="3089"/>
                  </a:lnTo>
                  <a:lnTo>
                    <a:pt x="1535" y="2746"/>
                  </a:lnTo>
                  <a:lnTo>
                    <a:pt x="1798" y="2443"/>
                  </a:lnTo>
                  <a:lnTo>
                    <a:pt x="2100" y="2140"/>
                  </a:lnTo>
                  <a:lnTo>
                    <a:pt x="2444" y="1858"/>
                  </a:lnTo>
                  <a:lnTo>
                    <a:pt x="2787" y="1595"/>
                  </a:lnTo>
                  <a:lnTo>
                    <a:pt x="3170" y="1353"/>
                  </a:lnTo>
                  <a:lnTo>
                    <a:pt x="3594" y="1131"/>
                  </a:lnTo>
                  <a:lnTo>
                    <a:pt x="4039" y="929"/>
                  </a:lnTo>
                  <a:lnTo>
                    <a:pt x="4503" y="747"/>
                  </a:lnTo>
                  <a:lnTo>
                    <a:pt x="5008" y="586"/>
                  </a:lnTo>
                  <a:lnTo>
                    <a:pt x="5512" y="444"/>
                  </a:lnTo>
                  <a:lnTo>
                    <a:pt x="6037" y="323"/>
                  </a:lnTo>
                  <a:lnTo>
                    <a:pt x="6583" y="242"/>
                  </a:lnTo>
                  <a:lnTo>
                    <a:pt x="7128" y="162"/>
                  </a:lnTo>
                  <a:lnTo>
                    <a:pt x="7693" y="121"/>
                  </a:lnTo>
                  <a:lnTo>
                    <a:pt x="8278" y="101"/>
                  </a:lnTo>
                  <a:close/>
                  <a:moveTo>
                    <a:pt x="8077" y="0"/>
                  </a:moveTo>
                  <a:lnTo>
                    <a:pt x="7491" y="20"/>
                  </a:lnTo>
                  <a:lnTo>
                    <a:pt x="6926" y="61"/>
                  </a:lnTo>
                  <a:lnTo>
                    <a:pt x="6340" y="121"/>
                  </a:lnTo>
                  <a:lnTo>
                    <a:pt x="5795" y="222"/>
                  </a:lnTo>
                  <a:lnTo>
                    <a:pt x="5250" y="323"/>
                  </a:lnTo>
                  <a:lnTo>
                    <a:pt x="4725" y="465"/>
                  </a:lnTo>
                  <a:lnTo>
                    <a:pt x="4220" y="646"/>
                  </a:lnTo>
                  <a:lnTo>
                    <a:pt x="3736" y="828"/>
                  </a:lnTo>
                  <a:lnTo>
                    <a:pt x="3292" y="1050"/>
                  </a:lnTo>
                  <a:lnTo>
                    <a:pt x="2847" y="1272"/>
                  </a:lnTo>
                  <a:lnTo>
                    <a:pt x="2464" y="1535"/>
                  </a:lnTo>
                  <a:lnTo>
                    <a:pt x="2100" y="1797"/>
                  </a:lnTo>
                  <a:lnTo>
                    <a:pt x="1757" y="2080"/>
                  </a:lnTo>
                  <a:lnTo>
                    <a:pt x="1454" y="2383"/>
                  </a:lnTo>
                  <a:lnTo>
                    <a:pt x="1172" y="2706"/>
                  </a:lnTo>
                  <a:lnTo>
                    <a:pt x="929" y="3049"/>
                  </a:lnTo>
                  <a:lnTo>
                    <a:pt x="707" y="3392"/>
                  </a:lnTo>
                  <a:lnTo>
                    <a:pt x="505" y="3755"/>
                  </a:lnTo>
                  <a:lnTo>
                    <a:pt x="364" y="4139"/>
                  </a:lnTo>
                  <a:lnTo>
                    <a:pt x="223" y="4523"/>
                  </a:lnTo>
                  <a:lnTo>
                    <a:pt x="122" y="4926"/>
                  </a:lnTo>
                  <a:lnTo>
                    <a:pt x="61" y="5330"/>
                  </a:lnTo>
                  <a:lnTo>
                    <a:pt x="21" y="5754"/>
                  </a:lnTo>
                  <a:lnTo>
                    <a:pt x="1" y="6198"/>
                  </a:lnTo>
                  <a:lnTo>
                    <a:pt x="41" y="6622"/>
                  </a:lnTo>
                  <a:lnTo>
                    <a:pt x="81" y="7067"/>
                  </a:lnTo>
                  <a:lnTo>
                    <a:pt x="162" y="7531"/>
                  </a:lnTo>
                  <a:lnTo>
                    <a:pt x="283" y="7975"/>
                  </a:lnTo>
                  <a:lnTo>
                    <a:pt x="425" y="8439"/>
                  </a:lnTo>
                  <a:lnTo>
                    <a:pt x="586" y="8924"/>
                  </a:lnTo>
                  <a:lnTo>
                    <a:pt x="788" y="9388"/>
                  </a:lnTo>
                  <a:lnTo>
                    <a:pt x="1030" y="9853"/>
                  </a:lnTo>
                  <a:lnTo>
                    <a:pt x="1293" y="10337"/>
                  </a:lnTo>
                  <a:lnTo>
                    <a:pt x="1596" y="10822"/>
                  </a:lnTo>
                  <a:lnTo>
                    <a:pt x="1919" y="11286"/>
                  </a:lnTo>
                  <a:lnTo>
                    <a:pt x="2262" y="11771"/>
                  </a:lnTo>
                  <a:lnTo>
                    <a:pt x="2646" y="12255"/>
                  </a:lnTo>
                  <a:lnTo>
                    <a:pt x="3070" y="12720"/>
                  </a:lnTo>
                  <a:lnTo>
                    <a:pt x="3514" y="13184"/>
                  </a:lnTo>
                  <a:lnTo>
                    <a:pt x="3998" y="13648"/>
                  </a:lnTo>
                  <a:lnTo>
                    <a:pt x="4483" y="14113"/>
                  </a:lnTo>
                  <a:lnTo>
                    <a:pt x="4988" y="14537"/>
                  </a:lnTo>
                  <a:lnTo>
                    <a:pt x="5512" y="14961"/>
                  </a:lnTo>
                  <a:lnTo>
                    <a:pt x="6058" y="15344"/>
                  </a:lnTo>
                  <a:lnTo>
                    <a:pt x="6623" y="15728"/>
                  </a:lnTo>
                  <a:lnTo>
                    <a:pt x="7188" y="16091"/>
                  </a:lnTo>
                  <a:lnTo>
                    <a:pt x="7754" y="16455"/>
                  </a:lnTo>
                  <a:lnTo>
                    <a:pt x="8359" y="16778"/>
                  </a:lnTo>
                  <a:lnTo>
                    <a:pt x="8945" y="17101"/>
                  </a:lnTo>
                  <a:lnTo>
                    <a:pt x="9550" y="17404"/>
                  </a:lnTo>
                  <a:lnTo>
                    <a:pt x="10176" y="17666"/>
                  </a:lnTo>
                  <a:lnTo>
                    <a:pt x="10782" y="17929"/>
                  </a:lnTo>
                  <a:lnTo>
                    <a:pt x="11408" y="18171"/>
                  </a:lnTo>
                  <a:lnTo>
                    <a:pt x="12034" y="18393"/>
                  </a:lnTo>
                  <a:lnTo>
                    <a:pt x="12680" y="18595"/>
                  </a:lnTo>
                  <a:lnTo>
                    <a:pt x="13306" y="18777"/>
                  </a:lnTo>
                  <a:lnTo>
                    <a:pt x="13932" y="18918"/>
                  </a:lnTo>
                  <a:lnTo>
                    <a:pt x="14558" y="19059"/>
                  </a:lnTo>
                  <a:lnTo>
                    <a:pt x="15204" y="19180"/>
                  </a:lnTo>
                  <a:lnTo>
                    <a:pt x="15809" y="19281"/>
                  </a:lnTo>
                  <a:lnTo>
                    <a:pt x="16435" y="19342"/>
                  </a:lnTo>
                  <a:lnTo>
                    <a:pt x="17061" y="19403"/>
                  </a:lnTo>
                  <a:lnTo>
                    <a:pt x="17667" y="19423"/>
                  </a:lnTo>
                  <a:lnTo>
                    <a:pt x="18252" y="19423"/>
                  </a:lnTo>
                  <a:lnTo>
                    <a:pt x="18838" y="19403"/>
                  </a:lnTo>
                  <a:lnTo>
                    <a:pt x="19423" y="19362"/>
                  </a:lnTo>
                  <a:lnTo>
                    <a:pt x="19989" y="19302"/>
                  </a:lnTo>
                  <a:lnTo>
                    <a:pt x="20554" y="19201"/>
                  </a:lnTo>
                  <a:lnTo>
                    <a:pt x="21079" y="19100"/>
                  </a:lnTo>
                  <a:lnTo>
                    <a:pt x="21604" y="18958"/>
                  </a:lnTo>
                  <a:lnTo>
                    <a:pt x="22129" y="18777"/>
                  </a:lnTo>
                  <a:lnTo>
                    <a:pt x="22613" y="18595"/>
                  </a:lnTo>
                  <a:lnTo>
                    <a:pt x="23057" y="18373"/>
                  </a:lnTo>
                  <a:lnTo>
                    <a:pt x="23481" y="18151"/>
                  </a:lnTo>
                  <a:lnTo>
                    <a:pt x="23885" y="17888"/>
                  </a:lnTo>
                  <a:lnTo>
                    <a:pt x="24249" y="17626"/>
                  </a:lnTo>
                  <a:lnTo>
                    <a:pt x="24592" y="17343"/>
                  </a:lnTo>
                  <a:lnTo>
                    <a:pt x="24895" y="17040"/>
                  </a:lnTo>
                  <a:lnTo>
                    <a:pt x="25177" y="16717"/>
                  </a:lnTo>
                  <a:lnTo>
                    <a:pt x="25420" y="16374"/>
                  </a:lnTo>
                  <a:lnTo>
                    <a:pt x="25642" y="16031"/>
                  </a:lnTo>
                  <a:lnTo>
                    <a:pt x="25823" y="15667"/>
                  </a:lnTo>
                  <a:lnTo>
                    <a:pt x="25985" y="15284"/>
                  </a:lnTo>
                  <a:lnTo>
                    <a:pt x="26126" y="14900"/>
                  </a:lnTo>
                  <a:lnTo>
                    <a:pt x="26207" y="14496"/>
                  </a:lnTo>
                  <a:lnTo>
                    <a:pt x="26288" y="14093"/>
                  </a:lnTo>
                  <a:lnTo>
                    <a:pt x="26328" y="13669"/>
                  </a:lnTo>
                  <a:lnTo>
                    <a:pt x="26328" y="13245"/>
                  </a:lnTo>
                  <a:lnTo>
                    <a:pt x="26308" y="12800"/>
                  </a:lnTo>
                  <a:lnTo>
                    <a:pt x="26268" y="12356"/>
                  </a:lnTo>
                  <a:lnTo>
                    <a:pt x="26187" y="11892"/>
                  </a:lnTo>
                  <a:lnTo>
                    <a:pt x="26066" y="11448"/>
                  </a:lnTo>
                  <a:lnTo>
                    <a:pt x="25924" y="10983"/>
                  </a:lnTo>
                  <a:lnTo>
                    <a:pt x="25743" y="10499"/>
                  </a:lnTo>
                  <a:lnTo>
                    <a:pt x="25541" y="10034"/>
                  </a:lnTo>
                  <a:lnTo>
                    <a:pt x="25319" y="9570"/>
                  </a:lnTo>
                  <a:lnTo>
                    <a:pt x="25056" y="9086"/>
                  </a:lnTo>
                  <a:lnTo>
                    <a:pt x="24753" y="8601"/>
                  </a:lnTo>
                  <a:lnTo>
                    <a:pt x="24430" y="8137"/>
                  </a:lnTo>
                  <a:lnTo>
                    <a:pt x="24067" y="7652"/>
                  </a:lnTo>
                  <a:lnTo>
                    <a:pt x="23683" y="7168"/>
                  </a:lnTo>
                  <a:lnTo>
                    <a:pt x="23279" y="6703"/>
                  </a:lnTo>
                  <a:lnTo>
                    <a:pt x="22815" y="6239"/>
                  </a:lnTo>
                  <a:lnTo>
                    <a:pt x="22351" y="5774"/>
                  </a:lnTo>
                  <a:lnTo>
                    <a:pt x="21866" y="5330"/>
                  </a:lnTo>
                  <a:lnTo>
                    <a:pt x="21341" y="4886"/>
                  </a:lnTo>
                  <a:lnTo>
                    <a:pt x="20816" y="4482"/>
                  </a:lnTo>
                  <a:lnTo>
                    <a:pt x="20291" y="4078"/>
                  </a:lnTo>
                  <a:lnTo>
                    <a:pt x="19726" y="3695"/>
                  </a:lnTo>
                  <a:lnTo>
                    <a:pt x="19161" y="3331"/>
                  </a:lnTo>
                  <a:lnTo>
                    <a:pt x="18575" y="2968"/>
                  </a:lnTo>
                  <a:lnTo>
                    <a:pt x="17990" y="2645"/>
                  </a:lnTo>
                  <a:lnTo>
                    <a:pt x="17384" y="2322"/>
                  </a:lnTo>
                  <a:lnTo>
                    <a:pt x="16778" y="2039"/>
                  </a:lnTo>
                  <a:lnTo>
                    <a:pt x="16173" y="1757"/>
                  </a:lnTo>
                  <a:lnTo>
                    <a:pt x="15547" y="1494"/>
                  </a:lnTo>
                  <a:lnTo>
                    <a:pt x="14921" y="1252"/>
                  </a:lnTo>
                  <a:lnTo>
                    <a:pt x="14295" y="1030"/>
                  </a:lnTo>
                  <a:lnTo>
                    <a:pt x="13669" y="828"/>
                  </a:lnTo>
                  <a:lnTo>
                    <a:pt x="13043" y="646"/>
                  </a:lnTo>
                  <a:lnTo>
                    <a:pt x="12397" y="505"/>
                  </a:lnTo>
                  <a:lnTo>
                    <a:pt x="11771" y="364"/>
                  </a:lnTo>
                  <a:lnTo>
                    <a:pt x="11145" y="242"/>
                  </a:lnTo>
                  <a:lnTo>
                    <a:pt x="10520" y="141"/>
                  </a:lnTo>
                  <a:lnTo>
                    <a:pt x="9894" y="81"/>
                  </a:lnTo>
                  <a:lnTo>
                    <a:pt x="9288" y="20"/>
                  </a:lnTo>
                  <a:lnTo>
                    <a:pt x="8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2422175" y="270425"/>
              <a:ext cx="658225" cy="485575"/>
            </a:xfrm>
            <a:custGeom>
              <a:avLst/>
              <a:gdLst/>
              <a:ahLst/>
              <a:cxnLst/>
              <a:rect l="l" t="t" r="r" b="b"/>
              <a:pathLst>
                <a:path w="26329" h="19423" fill="none" extrusionOk="0">
                  <a:moveTo>
                    <a:pt x="3514" y="13184"/>
                  </a:moveTo>
                  <a:lnTo>
                    <a:pt x="3514" y="13184"/>
                  </a:lnTo>
                  <a:lnTo>
                    <a:pt x="3070" y="12720"/>
                  </a:lnTo>
                  <a:lnTo>
                    <a:pt x="2646" y="12255"/>
                  </a:lnTo>
                  <a:lnTo>
                    <a:pt x="2262" y="11771"/>
                  </a:lnTo>
                  <a:lnTo>
                    <a:pt x="1919" y="11286"/>
                  </a:lnTo>
                  <a:lnTo>
                    <a:pt x="1596" y="10822"/>
                  </a:lnTo>
                  <a:lnTo>
                    <a:pt x="1293" y="10337"/>
                  </a:lnTo>
                  <a:lnTo>
                    <a:pt x="1030" y="9853"/>
                  </a:lnTo>
                  <a:lnTo>
                    <a:pt x="788" y="9388"/>
                  </a:lnTo>
                  <a:lnTo>
                    <a:pt x="586" y="8924"/>
                  </a:lnTo>
                  <a:lnTo>
                    <a:pt x="425" y="8439"/>
                  </a:lnTo>
                  <a:lnTo>
                    <a:pt x="283" y="7975"/>
                  </a:lnTo>
                  <a:lnTo>
                    <a:pt x="162" y="7531"/>
                  </a:lnTo>
                  <a:lnTo>
                    <a:pt x="81" y="7067"/>
                  </a:lnTo>
                  <a:lnTo>
                    <a:pt x="41" y="6622"/>
                  </a:lnTo>
                  <a:lnTo>
                    <a:pt x="1" y="6198"/>
                  </a:lnTo>
                  <a:lnTo>
                    <a:pt x="21" y="5754"/>
                  </a:lnTo>
                  <a:lnTo>
                    <a:pt x="61" y="5330"/>
                  </a:lnTo>
                  <a:lnTo>
                    <a:pt x="122" y="4926"/>
                  </a:lnTo>
                  <a:lnTo>
                    <a:pt x="223" y="4523"/>
                  </a:lnTo>
                  <a:lnTo>
                    <a:pt x="364" y="4139"/>
                  </a:lnTo>
                  <a:lnTo>
                    <a:pt x="505" y="3755"/>
                  </a:lnTo>
                  <a:lnTo>
                    <a:pt x="707" y="3392"/>
                  </a:lnTo>
                  <a:lnTo>
                    <a:pt x="929" y="3049"/>
                  </a:lnTo>
                  <a:lnTo>
                    <a:pt x="1172" y="2706"/>
                  </a:lnTo>
                  <a:lnTo>
                    <a:pt x="1454" y="2383"/>
                  </a:lnTo>
                  <a:lnTo>
                    <a:pt x="1757" y="2080"/>
                  </a:lnTo>
                  <a:lnTo>
                    <a:pt x="2100" y="1797"/>
                  </a:lnTo>
                  <a:lnTo>
                    <a:pt x="2464" y="1535"/>
                  </a:lnTo>
                  <a:lnTo>
                    <a:pt x="2847" y="1272"/>
                  </a:lnTo>
                  <a:lnTo>
                    <a:pt x="3292" y="1050"/>
                  </a:lnTo>
                  <a:lnTo>
                    <a:pt x="3736" y="828"/>
                  </a:lnTo>
                  <a:lnTo>
                    <a:pt x="4220" y="646"/>
                  </a:lnTo>
                  <a:lnTo>
                    <a:pt x="4220" y="646"/>
                  </a:lnTo>
                  <a:lnTo>
                    <a:pt x="4725" y="465"/>
                  </a:lnTo>
                  <a:lnTo>
                    <a:pt x="5250" y="323"/>
                  </a:lnTo>
                  <a:lnTo>
                    <a:pt x="5795" y="222"/>
                  </a:lnTo>
                  <a:lnTo>
                    <a:pt x="6340" y="121"/>
                  </a:lnTo>
                  <a:lnTo>
                    <a:pt x="6926" y="61"/>
                  </a:lnTo>
                  <a:lnTo>
                    <a:pt x="7491" y="20"/>
                  </a:lnTo>
                  <a:lnTo>
                    <a:pt x="8077" y="0"/>
                  </a:lnTo>
                  <a:lnTo>
                    <a:pt x="8682" y="0"/>
                  </a:lnTo>
                  <a:lnTo>
                    <a:pt x="9288" y="20"/>
                  </a:lnTo>
                  <a:lnTo>
                    <a:pt x="9894" y="81"/>
                  </a:lnTo>
                  <a:lnTo>
                    <a:pt x="10520" y="141"/>
                  </a:lnTo>
                  <a:lnTo>
                    <a:pt x="11145" y="242"/>
                  </a:lnTo>
                  <a:lnTo>
                    <a:pt x="11771" y="364"/>
                  </a:lnTo>
                  <a:lnTo>
                    <a:pt x="12397" y="505"/>
                  </a:lnTo>
                  <a:lnTo>
                    <a:pt x="13043" y="646"/>
                  </a:lnTo>
                  <a:lnTo>
                    <a:pt x="13669" y="828"/>
                  </a:lnTo>
                  <a:lnTo>
                    <a:pt x="14295" y="1030"/>
                  </a:lnTo>
                  <a:lnTo>
                    <a:pt x="14921" y="1252"/>
                  </a:lnTo>
                  <a:lnTo>
                    <a:pt x="15547" y="1494"/>
                  </a:lnTo>
                  <a:lnTo>
                    <a:pt x="16173" y="1757"/>
                  </a:lnTo>
                  <a:lnTo>
                    <a:pt x="16778" y="2039"/>
                  </a:lnTo>
                  <a:lnTo>
                    <a:pt x="17384" y="2322"/>
                  </a:lnTo>
                  <a:lnTo>
                    <a:pt x="17990" y="2645"/>
                  </a:lnTo>
                  <a:lnTo>
                    <a:pt x="18575" y="2968"/>
                  </a:lnTo>
                  <a:lnTo>
                    <a:pt x="19161" y="3331"/>
                  </a:lnTo>
                  <a:lnTo>
                    <a:pt x="19726" y="3695"/>
                  </a:lnTo>
                  <a:lnTo>
                    <a:pt x="20291" y="4078"/>
                  </a:lnTo>
                  <a:lnTo>
                    <a:pt x="20816" y="4482"/>
                  </a:lnTo>
                  <a:lnTo>
                    <a:pt x="21341" y="4886"/>
                  </a:lnTo>
                  <a:lnTo>
                    <a:pt x="21866" y="5330"/>
                  </a:lnTo>
                  <a:lnTo>
                    <a:pt x="22351" y="5774"/>
                  </a:lnTo>
                  <a:lnTo>
                    <a:pt x="22815" y="6239"/>
                  </a:lnTo>
                  <a:lnTo>
                    <a:pt x="22815" y="6239"/>
                  </a:lnTo>
                  <a:lnTo>
                    <a:pt x="23279" y="6703"/>
                  </a:lnTo>
                  <a:lnTo>
                    <a:pt x="23683" y="7168"/>
                  </a:lnTo>
                  <a:lnTo>
                    <a:pt x="24067" y="7652"/>
                  </a:lnTo>
                  <a:lnTo>
                    <a:pt x="24430" y="8137"/>
                  </a:lnTo>
                  <a:lnTo>
                    <a:pt x="24753" y="8601"/>
                  </a:lnTo>
                  <a:lnTo>
                    <a:pt x="25056" y="9086"/>
                  </a:lnTo>
                  <a:lnTo>
                    <a:pt x="25319" y="9570"/>
                  </a:lnTo>
                  <a:lnTo>
                    <a:pt x="25541" y="10034"/>
                  </a:lnTo>
                  <a:lnTo>
                    <a:pt x="25743" y="10499"/>
                  </a:lnTo>
                  <a:lnTo>
                    <a:pt x="25924" y="10983"/>
                  </a:lnTo>
                  <a:lnTo>
                    <a:pt x="26066" y="11448"/>
                  </a:lnTo>
                  <a:lnTo>
                    <a:pt x="26187" y="11892"/>
                  </a:lnTo>
                  <a:lnTo>
                    <a:pt x="26268" y="12356"/>
                  </a:lnTo>
                  <a:lnTo>
                    <a:pt x="26308" y="12800"/>
                  </a:lnTo>
                  <a:lnTo>
                    <a:pt x="26328" y="13245"/>
                  </a:lnTo>
                  <a:lnTo>
                    <a:pt x="26328" y="13669"/>
                  </a:lnTo>
                  <a:lnTo>
                    <a:pt x="26288" y="14093"/>
                  </a:lnTo>
                  <a:lnTo>
                    <a:pt x="26207" y="14496"/>
                  </a:lnTo>
                  <a:lnTo>
                    <a:pt x="26126" y="14900"/>
                  </a:lnTo>
                  <a:lnTo>
                    <a:pt x="25985" y="15284"/>
                  </a:lnTo>
                  <a:lnTo>
                    <a:pt x="25823" y="15667"/>
                  </a:lnTo>
                  <a:lnTo>
                    <a:pt x="25642" y="16031"/>
                  </a:lnTo>
                  <a:lnTo>
                    <a:pt x="25420" y="16374"/>
                  </a:lnTo>
                  <a:lnTo>
                    <a:pt x="25177" y="16717"/>
                  </a:lnTo>
                  <a:lnTo>
                    <a:pt x="24895" y="17040"/>
                  </a:lnTo>
                  <a:lnTo>
                    <a:pt x="24592" y="17343"/>
                  </a:lnTo>
                  <a:lnTo>
                    <a:pt x="24249" y="17626"/>
                  </a:lnTo>
                  <a:lnTo>
                    <a:pt x="23885" y="17888"/>
                  </a:lnTo>
                  <a:lnTo>
                    <a:pt x="23481" y="18151"/>
                  </a:lnTo>
                  <a:lnTo>
                    <a:pt x="23057" y="18373"/>
                  </a:lnTo>
                  <a:lnTo>
                    <a:pt x="22613" y="18595"/>
                  </a:lnTo>
                  <a:lnTo>
                    <a:pt x="22129" y="18777"/>
                  </a:lnTo>
                  <a:lnTo>
                    <a:pt x="22129" y="18777"/>
                  </a:lnTo>
                  <a:lnTo>
                    <a:pt x="21604" y="18958"/>
                  </a:lnTo>
                  <a:lnTo>
                    <a:pt x="21079" y="19100"/>
                  </a:lnTo>
                  <a:lnTo>
                    <a:pt x="20554" y="19201"/>
                  </a:lnTo>
                  <a:lnTo>
                    <a:pt x="19989" y="19302"/>
                  </a:lnTo>
                  <a:lnTo>
                    <a:pt x="19423" y="19362"/>
                  </a:lnTo>
                  <a:lnTo>
                    <a:pt x="18838" y="19403"/>
                  </a:lnTo>
                  <a:lnTo>
                    <a:pt x="18252" y="19423"/>
                  </a:lnTo>
                  <a:lnTo>
                    <a:pt x="17667" y="19423"/>
                  </a:lnTo>
                  <a:lnTo>
                    <a:pt x="17061" y="19403"/>
                  </a:lnTo>
                  <a:lnTo>
                    <a:pt x="16435" y="19342"/>
                  </a:lnTo>
                  <a:lnTo>
                    <a:pt x="15809" y="19281"/>
                  </a:lnTo>
                  <a:lnTo>
                    <a:pt x="15204" y="19180"/>
                  </a:lnTo>
                  <a:lnTo>
                    <a:pt x="14558" y="19059"/>
                  </a:lnTo>
                  <a:lnTo>
                    <a:pt x="13932" y="18918"/>
                  </a:lnTo>
                  <a:lnTo>
                    <a:pt x="13306" y="18777"/>
                  </a:lnTo>
                  <a:lnTo>
                    <a:pt x="12680" y="18595"/>
                  </a:lnTo>
                  <a:lnTo>
                    <a:pt x="12034" y="18393"/>
                  </a:lnTo>
                  <a:lnTo>
                    <a:pt x="11408" y="18171"/>
                  </a:lnTo>
                  <a:lnTo>
                    <a:pt x="10782" y="17929"/>
                  </a:lnTo>
                  <a:lnTo>
                    <a:pt x="10176" y="17666"/>
                  </a:lnTo>
                  <a:lnTo>
                    <a:pt x="9550" y="17404"/>
                  </a:lnTo>
                  <a:lnTo>
                    <a:pt x="8945" y="17101"/>
                  </a:lnTo>
                  <a:lnTo>
                    <a:pt x="8359" y="16778"/>
                  </a:lnTo>
                  <a:lnTo>
                    <a:pt x="7754" y="16455"/>
                  </a:lnTo>
                  <a:lnTo>
                    <a:pt x="7188" y="16091"/>
                  </a:lnTo>
                  <a:lnTo>
                    <a:pt x="6623" y="15728"/>
                  </a:lnTo>
                  <a:lnTo>
                    <a:pt x="6058" y="15344"/>
                  </a:lnTo>
                  <a:lnTo>
                    <a:pt x="5512" y="14961"/>
                  </a:lnTo>
                  <a:lnTo>
                    <a:pt x="4988" y="14537"/>
                  </a:lnTo>
                  <a:lnTo>
                    <a:pt x="4483" y="14113"/>
                  </a:lnTo>
                  <a:lnTo>
                    <a:pt x="3998" y="13648"/>
                  </a:lnTo>
                  <a:lnTo>
                    <a:pt x="3514" y="13184"/>
                  </a:lnTo>
                  <a:lnTo>
                    <a:pt x="3514" y="13184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4281" y="13426"/>
                  </a:lnTo>
                  <a:lnTo>
                    <a:pt x="4765" y="13871"/>
                  </a:lnTo>
                  <a:lnTo>
                    <a:pt x="5270" y="14274"/>
                  </a:lnTo>
                  <a:lnTo>
                    <a:pt x="5775" y="14678"/>
                  </a:lnTo>
                  <a:lnTo>
                    <a:pt x="6300" y="15082"/>
                  </a:lnTo>
                  <a:lnTo>
                    <a:pt x="6845" y="15445"/>
                  </a:lnTo>
                  <a:lnTo>
                    <a:pt x="7390" y="15809"/>
                  </a:lnTo>
                  <a:lnTo>
                    <a:pt x="7955" y="16152"/>
                  </a:lnTo>
                  <a:lnTo>
                    <a:pt x="8541" y="16475"/>
                  </a:lnTo>
                  <a:lnTo>
                    <a:pt x="9126" y="16778"/>
                  </a:lnTo>
                  <a:lnTo>
                    <a:pt x="9712" y="17061"/>
                  </a:lnTo>
                  <a:lnTo>
                    <a:pt x="10318" y="17343"/>
                  </a:lnTo>
                  <a:lnTo>
                    <a:pt x="10903" y="17585"/>
                  </a:lnTo>
                  <a:lnTo>
                    <a:pt x="11529" y="17828"/>
                  </a:lnTo>
                  <a:lnTo>
                    <a:pt x="12135" y="18030"/>
                  </a:lnTo>
                  <a:lnTo>
                    <a:pt x="12740" y="18232"/>
                  </a:lnTo>
                  <a:lnTo>
                    <a:pt x="13366" y="18413"/>
                  </a:lnTo>
                  <a:lnTo>
                    <a:pt x="13972" y="18555"/>
                  </a:lnTo>
                  <a:lnTo>
                    <a:pt x="14598" y="18696"/>
                  </a:lnTo>
                  <a:lnTo>
                    <a:pt x="15204" y="18817"/>
                  </a:lnTo>
                  <a:lnTo>
                    <a:pt x="15809" y="18898"/>
                  </a:lnTo>
                  <a:lnTo>
                    <a:pt x="16415" y="18979"/>
                  </a:lnTo>
                  <a:lnTo>
                    <a:pt x="17021" y="19019"/>
                  </a:lnTo>
                  <a:lnTo>
                    <a:pt x="17606" y="19059"/>
                  </a:lnTo>
                  <a:lnTo>
                    <a:pt x="18192" y="19059"/>
                  </a:lnTo>
                  <a:lnTo>
                    <a:pt x="18757" y="19039"/>
                  </a:lnTo>
                  <a:lnTo>
                    <a:pt x="19322" y="18999"/>
                  </a:lnTo>
                  <a:lnTo>
                    <a:pt x="19888" y="18938"/>
                  </a:lnTo>
                  <a:lnTo>
                    <a:pt x="20413" y="18837"/>
                  </a:lnTo>
                  <a:lnTo>
                    <a:pt x="20937" y="18716"/>
                  </a:lnTo>
                  <a:lnTo>
                    <a:pt x="21462" y="18595"/>
                  </a:lnTo>
                  <a:lnTo>
                    <a:pt x="21947" y="18433"/>
                  </a:lnTo>
                  <a:lnTo>
                    <a:pt x="21947" y="18433"/>
                  </a:lnTo>
                  <a:lnTo>
                    <a:pt x="22432" y="18232"/>
                  </a:lnTo>
                  <a:lnTo>
                    <a:pt x="22876" y="18030"/>
                  </a:lnTo>
                  <a:lnTo>
                    <a:pt x="23279" y="17808"/>
                  </a:lnTo>
                  <a:lnTo>
                    <a:pt x="23663" y="17565"/>
                  </a:lnTo>
                  <a:lnTo>
                    <a:pt x="24027" y="17303"/>
                  </a:lnTo>
                  <a:lnTo>
                    <a:pt x="24350" y="17020"/>
                  </a:lnTo>
                  <a:lnTo>
                    <a:pt x="24652" y="16717"/>
                  </a:lnTo>
                  <a:lnTo>
                    <a:pt x="24935" y="16414"/>
                  </a:lnTo>
                  <a:lnTo>
                    <a:pt x="25177" y="16071"/>
                  </a:lnTo>
                  <a:lnTo>
                    <a:pt x="25379" y="15748"/>
                  </a:lnTo>
                  <a:lnTo>
                    <a:pt x="25561" y="15385"/>
                  </a:lnTo>
                  <a:lnTo>
                    <a:pt x="25722" y="15021"/>
                  </a:lnTo>
                  <a:lnTo>
                    <a:pt x="25844" y="14638"/>
                  </a:lnTo>
                  <a:lnTo>
                    <a:pt x="25945" y="14254"/>
                  </a:lnTo>
                  <a:lnTo>
                    <a:pt x="26005" y="13850"/>
                  </a:lnTo>
                  <a:lnTo>
                    <a:pt x="26046" y="13426"/>
                  </a:lnTo>
                  <a:lnTo>
                    <a:pt x="26066" y="13023"/>
                  </a:lnTo>
                  <a:lnTo>
                    <a:pt x="26046" y="12578"/>
                  </a:lnTo>
                  <a:lnTo>
                    <a:pt x="25985" y="12154"/>
                  </a:lnTo>
                  <a:lnTo>
                    <a:pt x="25904" y="11710"/>
                  </a:lnTo>
                  <a:lnTo>
                    <a:pt x="25803" y="11266"/>
                  </a:lnTo>
                  <a:lnTo>
                    <a:pt x="25662" y="10822"/>
                  </a:lnTo>
                  <a:lnTo>
                    <a:pt x="25500" y="10358"/>
                  </a:lnTo>
                  <a:lnTo>
                    <a:pt x="25298" y="9893"/>
                  </a:lnTo>
                  <a:lnTo>
                    <a:pt x="25076" y="9429"/>
                  </a:lnTo>
                  <a:lnTo>
                    <a:pt x="24814" y="8964"/>
                  </a:lnTo>
                  <a:lnTo>
                    <a:pt x="24531" y="8500"/>
                  </a:lnTo>
                  <a:lnTo>
                    <a:pt x="24208" y="8036"/>
                  </a:lnTo>
                  <a:lnTo>
                    <a:pt x="23865" y="7571"/>
                  </a:lnTo>
                  <a:lnTo>
                    <a:pt x="23481" y="7107"/>
                  </a:lnTo>
                  <a:lnTo>
                    <a:pt x="23078" y="6643"/>
                  </a:lnTo>
                  <a:lnTo>
                    <a:pt x="22633" y="6198"/>
                  </a:lnTo>
                  <a:lnTo>
                    <a:pt x="22633" y="6198"/>
                  </a:lnTo>
                  <a:lnTo>
                    <a:pt x="22169" y="5734"/>
                  </a:lnTo>
                  <a:lnTo>
                    <a:pt x="21705" y="5310"/>
                  </a:lnTo>
                  <a:lnTo>
                    <a:pt x="21200" y="4886"/>
                  </a:lnTo>
                  <a:lnTo>
                    <a:pt x="20695" y="4482"/>
                  </a:lnTo>
                  <a:lnTo>
                    <a:pt x="20170" y="4078"/>
                  </a:lnTo>
                  <a:lnTo>
                    <a:pt x="19625" y="3715"/>
                  </a:lnTo>
                  <a:lnTo>
                    <a:pt x="19080" y="3352"/>
                  </a:lnTo>
                  <a:lnTo>
                    <a:pt x="18515" y="3008"/>
                  </a:lnTo>
                  <a:lnTo>
                    <a:pt x="17929" y="2685"/>
                  </a:lnTo>
                  <a:lnTo>
                    <a:pt x="17344" y="2383"/>
                  </a:lnTo>
                  <a:lnTo>
                    <a:pt x="16758" y="2100"/>
                  </a:lnTo>
                  <a:lnTo>
                    <a:pt x="16153" y="1817"/>
                  </a:lnTo>
                  <a:lnTo>
                    <a:pt x="15547" y="1575"/>
                  </a:lnTo>
                  <a:lnTo>
                    <a:pt x="14941" y="1333"/>
                  </a:lnTo>
                  <a:lnTo>
                    <a:pt x="14335" y="1131"/>
                  </a:lnTo>
                  <a:lnTo>
                    <a:pt x="13710" y="929"/>
                  </a:lnTo>
                  <a:lnTo>
                    <a:pt x="13104" y="747"/>
                  </a:lnTo>
                  <a:lnTo>
                    <a:pt x="12478" y="606"/>
                  </a:lnTo>
                  <a:lnTo>
                    <a:pt x="11872" y="465"/>
                  </a:lnTo>
                  <a:lnTo>
                    <a:pt x="11267" y="343"/>
                  </a:lnTo>
                  <a:lnTo>
                    <a:pt x="10661" y="263"/>
                  </a:lnTo>
                  <a:lnTo>
                    <a:pt x="10055" y="182"/>
                  </a:lnTo>
                  <a:lnTo>
                    <a:pt x="9449" y="141"/>
                  </a:lnTo>
                  <a:lnTo>
                    <a:pt x="8864" y="121"/>
                  </a:lnTo>
                  <a:lnTo>
                    <a:pt x="8278" y="101"/>
                  </a:lnTo>
                  <a:lnTo>
                    <a:pt x="7693" y="121"/>
                  </a:lnTo>
                  <a:lnTo>
                    <a:pt x="7128" y="162"/>
                  </a:lnTo>
                  <a:lnTo>
                    <a:pt x="6583" y="242"/>
                  </a:lnTo>
                  <a:lnTo>
                    <a:pt x="6037" y="323"/>
                  </a:lnTo>
                  <a:lnTo>
                    <a:pt x="5512" y="444"/>
                  </a:lnTo>
                  <a:lnTo>
                    <a:pt x="5008" y="586"/>
                  </a:lnTo>
                  <a:lnTo>
                    <a:pt x="4503" y="747"/>
                  </a:lnTo>
                  <a:lnTo>
                    <a:pt x="4503" y="747"/>
                  </a:lnTo>
                  <a:lnTo>
                    <a:pt x="4039" y="929"/>
                  </a:lnTo>
                  <a:lnTo>
                    <a:pt x="3594" y="1131"/>
                  </a:lnTo>
                  <a:lnTo>
                    <a:pt x="3170" y="1353"/>
                  </a:lnTo>
                  <a:lnTo>
                    <a:pt x="2787" y="1595"/>
                  </a:lnTo>
                  <a:lnTo>
                    <a:pt x="2444" y="1858"/>
                  </a:lnTo>
                  <a:lnTo>
                    <a:pt x="2100" y="2140"/>
                  </a:lnTo>
                  <a:lnTo>
                    <a:pt x="1798" y="2443"/>
                  </a:lnTo>
                  <a:lnTo>
                    <a:pt x="1535" y="2746"/>
                  </a:lnTo>
                  <a:lnTo>
                    <a:pt x="1293" y="3089"/>
                  </a:lnTo>
                  <a:lnTo>
                    <a:pt x="1071" y="3432"/>
                  </a:lnTo>
                  <a:lnTo>
                    <a:pt x="889" y="3776"/>
                  </a:lnTo>
                  <a:lnTo>
                    <a:pt x="748" y="4139"/>
                  </a:lnTo>
                  <a:lnTo>
                    <a:pt x="606" y="4523"/>
                  </a:lnTo>
                  <a:lnTo>
                    <a:pt x="526" y="4926"/>
                  </a:lnTo>
                  <a:lnTo>
                    <a:pt x="445" y="5310"/>
                  </a:lnTo>
                  <a:lnTo>
                    <a:pt x="404" y="5734"/>
                  </a:lnTo>
                  <a:lnTo>
                    <a:pt x="404" y="6158"/>
                  </a:lnTo>
                  <a:lnTo>
                    <a:pt x="425" y="6582"/>
                  </a:lnTo>
                  <a:lnTo>
                    <a:pt x="485" y="7006"/>
                  </a:lnTo>
                  <a:lnTo>
                    <a:pt x="546" y="7450"/>
                  </a:lnTo>
                  <a:lnTo>
                    <a:pt x="667" y="7894"/>
                  </a:lnTo>
                  <a:lnTo>
                    <a:pt x="808" y="8359"/>
                  </a:lnTo>
                  <a:lnTo>
                    <a:pt x="970" y="8803"/>
                  </a:lnTo>
                  <a:lnTo>
                    <a:pt x="1172" y="9267"/>
                  </a:lnTo>
                  <a:lnTo>
                    <a:pt x="1394" y="9732"/>
                  </a:lnTo>
                  <a:lnTo>
                    <a:pt x="1656" y="10196"/>
                  </a:lnTo>
                  <a:lnTo>
                    <a:pt x="1939" y="10660"/>
                  </a:lnTo>
                  <a:lnTo>
                    <a:pt x="2262" y="11125"/>
                  </a:lnTo>
                  <a:lnTo>
                    <a:pt x="2605" y="11589"/>
                  </a:lnTo>
                  <a:lnTo>
                    <a:pt x="2989" y="12053"/>
                  </a:lnTo>
                  <a:lnTo>
                    <a:pt x="3393" y="12518"/>
                  </a:lnTo>
                  <a:lnTo>
                    <a:pt x="3817" y="12982"/>
                  </a:lnTo>
                  <a:lnTo>
                    <a:pt x="3817" y="12982"/>
                  </a:lnTo>
                  <a:lnTo>
                    <a:pt x="3514" y="1318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extrusionOk="0">
                  <a:moveTo>
                    <a:pt x="10418" y="1"/>
                  </a:moveTo>
                  <a:lnTo>
                    <a:pt x="9651" y="21"/>
                  </a:lnTo>
                  <a:lnTo>
                    <a:pt x="8904" y="81"/>
                  </a:lnTo>
                  <a:lnTo>
                    <a:pt x="8177" y="162"/>
                  </a:lnTo>
                  <a:lnTo>
                    <a:pt x="7450" y="283"/>
                  </a:lnTo>
                  <a:lnTo>
                    <a:pt x="6764" y="445"/>
                  </a:lnTo>
                  <a:lnTo>
                    <a:pt x="6077" y="627"/>
                  </a:lnTo>
                  <a:lnTo>
                    <a:pt x="5431" y="828"/>
                  </a:lnTo>
                  <a:lnTo>
                    <a:pt x="4805" y="1071"/>
                  </a:lnTo>
                  <a:lnTo>
                    <a:pt x="4220" y="1353"/>
                  </a:lnTo>
                  <a:lnTo>
                    <a:pt x="3675" y="1656"/>
                  </a:lnTo>
                  <a:lnTo>
                    <a:pt x="3150" y="1979"/>
                  </a:lnTo>
                  <a:lnTo>
                    <a:pt x="2685" y="2322"/>
                  </a:lnTo>
                  <a:lnTo>
                    <a:pt x="2241" y="2686"/>
                  </a:lnTo>
                  <a:lnTo>
                    <a:pt x="1857" y="3090"/>
                  </a:lnTo>
                  <a:lnTo>
                    <a:pt x="1494" y="3493"/>
                  </a:lnTo>
                  <a:lnTo>
                    <a:pt x="1171" y="3938"/>
                  </a:lnTo>
                  <a:lnTo>
                    <a:pt x="888" y="4382"/>
                  </a:lnTo>
                  <a:lnTo>
                    <a:pt x="646" y="4846"/>
                  </a:lnTo>
                  <a:lnTo>
                    <a:pt x="444" y="5331"/>
                  </a:lnTo>
                  <a:lnTo>
                    <a:pt x="283" y="5836"/>
                  </a:lnTo>
                  <a:lnTo>
                    <a:pt x="141" y="6360"/>
                  </a:lnTo>
                  <a:lnTo>
                    <a:pt x="61" y="6885"/>
                  </a:lnTo>
                  <a:lnTo>
                    <a:pt x="20" y="7431"/>
                  </a:lnTo>
                  <a:lnTo>
                    <a:pt x="0" y="7996"/>
                  </a:lnTo>
                  <a:lnTo>
                    <a:pt x="20" y="8561"/>
                  </a:lnTo>
                  <a:lnTo>
                    <a:pt x="101" y="9126"/>
                  </a:lnTo>
                  <a:lnTo>
                    <a:pt x="202" y="9712"/>
                  </a:lnTo>
                  <a:lnTo>
                    <a:pt x="343" y="10297"/>
                  </a:lnTo>
                  <a:lnTo>
                    <a:pt x="525" y="10903"/>
                  </a:lnTo>
                  <a:lnTo>
                    <a:pt x="747" y="11509"/>
                  </a:lnTo>
                  <a:lnTo>
                    <a:pt x="1010" y="12115"/>
                  </a:lnTo>
                  <a:lnTo>
                    <a:pt x="1312" y="12720"/>
                  </a:lnTo>
                  <a:lnTo>
                    <a:pt x="1656" y="13326"/>
                  </a:lnTo>
                  <a:lnTo>
                    <a:pt x="2039" y="13952"/>
                  </a:lnTo>
                  <a:lnTo>
                    <a:pt x="2443" y="14558"/>
                  </a:lnTo>
                  <a:lnTo>
                    <a:pt x="2907" y="15183"/>
                  </a:lnTo>
                  <a:lnTo>
                    <a:pt x="3412" y="15789"/>
                  </a:lnTo>
                  <a:lnTo>
                    <a:pt x="3937" y="16415"/>
                  </a:lnTo>
                  <a:lnTo>
                    <a:pt x="4523" y="17021"/>
                  </a:lnTo>
                  <a:lnTo>
                    <a:pt x="5128" y="17606"/>
                  </a:lnTo>
                  <a:lnTo>
                    <a:pt x="5774" y="18192"/>
                  </a:lnTo>
                  <a:lnTo>
                    <a:pt x="6420" y="18737"/>
                  </a:lnTo>
                  <a:lnTo>
                    <a:pt x="7107" y="19282"/>
                  </a:lnTo>
                  <a:lnTo>
                    <a:pt x="7793" y="19787"/>
                  </a:lnTo>
                  <a:lnTo>
                    <a:pt x="8520" y="20291"/>
                  </a:lnTo>
                  <a:lnTo>
                    <a:pt x="9247" y="20756"/>
                  </a:lnTo>
                  <a:lnTo>
                    <a:pt x="9994" y="21220"/>
                  </a:lnTo>
                  <a:lnTo>
                    <a:pt x="10761" y="21644"/>
                  </a:lnTo>
                  <a:lnTo>
                    <a:pt x="11528" y="22048"/>
                  </a:lnTo>
                  <a:lnTo>
                    <a:pt x="12316" y="22432"/>
                  </a:lnTo>
                  <a:lnTo>
                    <a:pt x="13103" y="22795"/>
                  </a:lnTo>
                  <a:lnTo>
                    <a:pt x="13891" y="23118"/>
                  </a:lnTo>
                  <a:lnTo>
                    <a:pt x="14698" y="23421"/>
                  </a:lnTo>
                  <a:lnTo>
                    <a:pt x="15506" y="23703"/>
                  </a:lnTo>
                  <a:lnTo>
                    <a:pt x="16334" y="23966"/>
                  </a:lnTo>
                  <a:lnTo>
                    <a:pt x="17141" y="24208"/>
                  </a:lnTo>
                  <a:lnTo>
                    <a:pt x="17949" y="24410"/>
                  </a:lnTo>
                  <a:lnTo>
                    <a:pt x="18756" y="24592"/>
                  </a:lnTo>
                  <a:lnTo>
                    <a:pt x="19564" y="24733"/>
                  </a:lnTo>
                  <a:lnTo>
                    <a:pt x="20372" y="24854"/>
                  </a:lnTo>
                  <a:lnTo>
                    <a:pt x="21179" y="24955"/>
                  </a:lnTo>
                  <a:lnTo>
                    <a:pt x="21967" y="25016"/>
                  </a:lnTo>
                  <a:lnTo>
                    <a:pt x="22754" y="25056"/>
                  </a:lnTo>
                  <a:lnTo>
                    <a:pt x="23521" y="25056"/>
                  </a:lnTo>
                  <a:lnTo>
                    <a:pt x="24288" y="25036"/>
                  </a:lnTo>
                  <a:lnTo>
                    <a:pt x="25035" y="24975"/>
                  </a:lnTo>
                  <a:lnTo>
                    <a:pt x="25762" y="24895"/>
                  </a:lnTo>
                  <a:lnTo>
                    <a:pt x="26469" y="24774"/>
                  </a:lnTo>
                  <a:lnTo>
                    <a:pt x="27175" y="24612"/>
                  </a:lnTo>
                  <a:lnTo>
                    <a:pt x="27842" y="24430"/>
                  </a:lnTo>
                  <a:lnTo>
                    <a:pt x="28508" y="24228"/>
                  </a:lnTo>
                  <a:lnTo>
                    <a:pt x="29134" y="23966"/>
                  </a:lnTo>
                  <a:lnTo>
                    <a:pt x="29719" y="23703"/>
                  </a:lnTo>
                  <a:lnTo>
                    <a:pt x="30265" y="23401"/>
                  </a:lnTo>
                  <a:lnTo>
                    <a:pt x="30769" y="23078"/>
                  </a:lnTo>
                  <a:lnTo>
                    <a:pt x="31254" y="22734"/>
                  </a:lnTo>
                  <a:lnTo>
                    <a:pt x="31678" y="22351"/>
                  </a:lnTo>
                  <a:lnTo>
                    <a:pt x="32082" y="21967"/>
                  </a:lnTo>
                  <a:lnTo>
                    <a:pt x="32445" y="21563"/>
                  </a:lnTo>
                  <a:lnTo>
                    <a:pt x="32748" y="21119"/>
                  </a:lnTo>
                  <a:lnTo>
                    <a:pt x="33031" y="20675"/>
                  </a:lnTo>
                  <a:lnTo>
                    <a:pt x="33273" y="20211"/>
                  </a:lnTo>
                  <a:lnTo>
                    <a:pt x="33495" y="19706"/>
                  </a:lnTo>
                  <a:lnTo>
                    <a:pt x="33656" y="19221"/>
                  </a:lnTo>
                  <a:lnTo>
                    <a:pt x="33778" y="18696"/>
                  </a:lnTo>
                  <a:lnTo>
                    <a:pt x="33858" y="18171"/>
                  </a:lnTo>
                  <a:lnTo>
                    <a:pt x="33919" y="17626"/>
                  </a:lnTo>
                  <a:lnTo>
                    <a:pt x="33939" y="17061"/>
                  </a:lnTo>
                  <a:lnTo>
                    <a:pt x="33899" y="16496"/>
                  </a:lnTo>
                  <a:lnTo>
                    <a:pt x="33838" y="15930"/>
                  </a:lnTo>
                  <a:lnTo>
                    <a:pt x="33737" y="15345"/>
                  </a:lnTo>
                  <a:lnTo>
                    <a:pt x="33596" y="14759"/>
                  </a:lnTo>
                  <a:lnTo>
                    <a:pt x="33394" y="14154"/>
                  </a:lnTo>
                  <a:lnTo>
                    <a:pt x="33172" y="13548"/>
                  </a:lnTo>
                  <a:lnTo>
                    <a:pt x="32909" y="12942"/>
                  </a:lnTo>
                  <a:lnTo>
                    <a:pt x="32627" y="12337"/>
                  </a:lnTo>
                  <a:lnTo>
                    <a:pt x="32283" y="11711"/>
                  </a:lnTo>
                  <a:lnTo>
                    <a:pt x="31900" y="11105"/>
                  </a:lnTo>
                  <a:lnTo>
                    <a:pt x="31476" y="10479"/>
                  </a:lnTo>
                  <a:lnTo>
                    <a:pt x="31012" y="9873"/>
                  </a:lnTo>
                  <a:lnTo>
                    <a:pt x="30527" y="9268"/>
                  </a:lnTo>
                  <a:lnTo>
                    <a:pt x="29982" y="8642"/>
                  </a:lnTo>
                  <a:lnTo>
                    <a:pt x="29396" y="8036"/>
                  </a:lnTo>
                  <a:lnTo>
                    <a:pt x="28791" y="7451"/>
                  </a:lnTo>
                  <a:lnTo>
                    <a:pt x="28165" y="6865"/>
                  </a:lnTo>
                  <a:lnTo>
                    <a:pt x="27499" y="6320"/>
                  </a:lnTo>
                  <a:lnTo>
                    <a:pt x="26832" y="5775"/>
                  </a:lnTo>
                  <a:lnTo>
                    <a:pt x="26126" y="5250"/>
                  </a:lnTo>
                  <a:lnTo>
                    <a:pt x="25419" y="4765"/>
                  </a:lnTo>
                  <a:lnTo>
                    <a:pt x="24692" y="4301"/>
                  </a:lnTo>
                  <a:lnTo>
                    <a:pt x="23945" y="3837"/>
                  </a:lnTo>
                  <a:lnTo>
                    <a:pt x="23178" y="3413"/>
                  </a:lnTo>
                  <a:lnTo>
                    <a:pt x="22411" y="3009"/>
                  </a:lnTo>
                  <a:lnTo>
                    <a:pt x="21623" y="2625"/>
                  </a:lnTo>
                  <a:lnTo>
                    <a:pt x="22390" y="3009"/>
                  </a:lnTo>
                  <a:lnTo>
                    <a:pt x="23138" y="3413"/>
                  </a:lnTo>
                  <a:lnTo>
                    <a:pt x="23885" y="3837"/>
                  </a:lnTo>
                  <a:lnTo>
                    <a:pt x="24632" y="4281"/>
                  </a:lnTo>
                  <a:lnTo>
                    <a:pt x="25338" y="4745"/>
                  </a:lnTo>
                  <a:lnTo>
                    <a:pt x="26045" y="5230"/>
                  </a:lnTo>
                  <a:lnTo>
                    <a:pt x="26731" y="5735"/>
                  </a:lnTo>
                  <a:lnTo>
                    <a:pt x="27398" y="6259"/>
                  </a:lnTo>
                  <a:lnTo>
                    <a:pt x="28044" y="6805"/>
                  </a:lnTo>
                  <a:lnTo>
                    <a:pt x="28670" y="7370"/>
                  </a:lnTo>
                  <a:lnTo>
                    <a:pt x="29255" y="7955"/>
                  </a:lnTo>
                  <a:lnTo>
                    <a:pt x="29820" y="8541"/>
                  </a:lnTo>
                  <a:lnTo>
                    <a:pt x="30365" y="9147"/>
                  </a:lnTo>
                  <a:lnTo>
                    <a:pt x="30850" y="9752"/>
                  </a:lnTo>
                  <a:lnTo>
                    <a:pt x="31294" y="10358"/>
                  </a:lnTo>
                  <a:lnTo>
                    <a:pt x="31718" y="10964"/>
                  </a:lnTo>
                  <a:lnTo>
                    <a:pt x="32082" y="11569"/>
                  </a:lnTo>
                  <a:lnTo>
                    <a:pt x="32425" y="12175"/>
                  </a:lnTo>
                  <a:lnTo>
                    <a:pt x="32707" y="12761"/>
                  </a:lnTo>
                  <a:lnTo>
                    <a:pt x="32970" y="13366"/>
                  </a:lnTo>
                  <a:lnTo>
                    <a:pt x="33192" y="13952"/>
                  </a:lnTo>
                  <a:lnTo>
                    <a:pt x="33374" y="14537"/>
                  </a:lnTo>
                  <a:lnTo>
                    <a:pt x="33515" y="15123"/>
                  </a:lnTo>
                  <a:lnTo>
                    <a:pt x="33616" y="15708"/>
                  </a:lnTo>
                  <a:lnTo>
                    <a:pt x="33677" y="16274"/>
                  </a:lnTo>
                  <a:lnTo>
                    <a:pt x="33697" y="16819"/>
                  </a:lnTo>
                  <a:lnTo>
                    <a:pt x="33697" y="17364"/>
                  </a:lnTo>
                  <a:lnTo>
                    <a:pt x="33636" y="17889"/>
                  </a:lnTo>
                  <a:lnTo>
                    <a:pt x="33555" y="18414"/>
                  </a:lnTo>
                  <a:lnTo>
                    <a:pt x="33434" y="18919"/>
                  </a:lnTo>
                  <a:lnTo>
                    <a:pt x="33273" y="19423"/>
                  </a:lnTo>
                  <a:lnTo>
                    <a:pt x="33071" y="19888"/>
                  </a:lnTo>
                  <a:lnTo>
                    <a:pt x="32829" y="20352"/>
                  </a:lnTo>
                  <a:lnTo>
                    <a:pt x="32546" y="20796"/>
                  </a:lnTo>
                  <a:lnTo>
                    <a:pt x="32243" y="21220"/>
                  </a:lnTo>
                  <a:lnTo>
                    <a:pt x="31880" y="21624"/>
                  </a:lnTo>
                  <a:lnTo>
                    <a:pt x="31496" y="22008"/>
                  </a:lnTo>
                  <a:lnTo>
                    <a:pt x="31072" y="22371"/>
                  </a:lnTo>
                  <a:lnTo>
                    <a:pt x="30608" y="22714"/>
                  </a:lnTo>
                  <a:lnTo>
                    <a:pt x="30103" y="23037"/>
                  </a:lnTo>
                  <a:lnTo>
                    <a:pt x="29558" y="23340"/>
                  </a:lnTo>
                  <a:lnTo>
                    <a:pt x="28993" y="23603"/>
                  </a:lnTo>
                  <a:lnTo>
                    <a:pt x="28367" y="23845"/>
                  </a:lnTo>
                  <a:lnTo>
                    <a:pt x="27721" y="24047"/>
                  </a:lnTo>
                  <a:lnTo>
                    <a:pt x="27054" y="24228"/>
                  </a:lnTo>
                  <a:lnTo>
                    <a:pt x="26388" y="24390"/>
                  </a:lnTo>
                  <a:lnTo>
                    <a:pt x="25681" y="24491"/>
                  </a:lnTo>
                  <a:lnTo>
                    <a:pt x="24955" y="24592"/>
                  </a:lnTo>
                  <a:lnTo>
                    <a:pt x="24228" y="24632"/>
                  </a:lnTo>
                  <a:lnTo>
                    <a:pt x="23481" y="24652"/>
                  </a:lnTo>
                  <a:lnTo>
                    <a:pt x="22734" y="24652"/>
                  </a:lnTo>
                  <a:lnTo>
                    <a:pt x="21967" y="24612"/>
                  </a:lnTo>
                  <a:lnTo>
                    <a:pt x="21179" y="24551"/>
                  </a:lnTo>
                  <a:lnTo>
                    <a:pt x="20392" y="24471"/>
                  </a:lnTo>
                  <a:lnTo>
                    <a:pt x="19604" y="24350"/>
                  </a:lnTo>
                  <a:lnTo>
                    <a:pt x="18817" y="24208"/>
                  </a:lnTo>
                  <a:lnTo>
                    <a:pt x="18009" y="24027"/>
                  </a:lnTo>
                  <a:lnTo>
                    <a:pt x="17222" y="23825"/>
                  </a:lnTo>
                  <a:lnTo>
                    <a:pt x="16414" y="23603"/>
                  </a:lnTo>
                  <a:lnTo>
                    <a:pt x="15607" y="23340"/>
                  </a:lnTo>
                  <a:lnTo>
                    <a:pt x="14819" y="23057"/>
                  </a:lnTo>
                  <a:lnTo>
                    <a:pt x="14032" y="22755"/>
                  </a:lnTo>
                  <a:lnTo>
                    <a:pt x="13245" y="22432"/>
                  </a:lnTo>
                  <a:lnTo>
                    <a:pt x="12477" y="22088"/>
                  </a:lnTo>
                  <a:lnTo>
                    <a:pt x="11690" y="21705"/>
                  </a:lnTo>
                  <a:lnTo>
                    <a:pt x="10943" y="21301"/>
                  </a:lnTo>
                  <a:lnTo>
                    <a:pt x="10196" y="20897"/>
                  </a:lnTo>
                  <a:lnTo>
                    <a:pt x="9469" y="20453"/>
                  </a:lnTo>
                  <a:lnTo>
                    <a:pt x="8742" y="19989"/>
                  </a:lnTo>
                  <a:lnTo>
                    <a:pt x="8036" y="19504"/>
                  </a:lnTo>
                  <a:lnTo>
                    <a:pt x="7349" y="18999"/>
                  </a:lnTo>
                  <a:lnTo>
                    <a:pt x="6683" y="18474"/>
                  </a:lnTo>
                  <a:lnTo>
                    <a:pt x="6057" y="17909"/>
                  </a:lnTo>
                  <a:lnTo>
                    <a:pt x="5431" y="17344"/>
                  </a:lnTo>
                  <a:lnTo>
                    <a:pt x="4825" y="16758"/>
                  </a:lnTo>
                  <a:lnTo>
                    <a:pt x="4260" y="16173"/>
                  </a:lnTo>
                  <a:lnTo>
                    <a:pt x="3735" y="15567"/>
                  </a:lnTo>
                  <a:lnTo>
                    <a:pt x="3251" y="14961"/>
                  </a:lnTo>
                  <a:lnTo>
                    <a:pt x="2786" y="14356"/>
                  </a:lnTo>
                  <a:lnTo>
                    <a:pt x="2382" y="13750"/>
                  </a:lnTo>
                  <a:lnTo>
                    <a:pt x="1999" y="13144"/>
                  </a:lnTo>
                  <a:lnTo>
                    <a:pt x="1676" y="12559"/>
                  </a:lnTo>
                  <a:lnTo>
                    <a:pt x="1373" y="11953"/>
                  </a:lnTo>
                  <a:lnTo>
                    <a:pt x="1110" y="11347"/>
                  </a:lnTo>
                  <a:lnTo>
                    <a:pt x="909" y="10762"/>
                  </a:lnTo>
                  <a:lnTo>
                    <a:pt x="727" y="10176"/>
                  </a:lnTo>
                  <a:lnTo>
                    <a:pt x="586" y="9591"/>
                  </a:lnTo>
                  <a:lnTo>
                    <a:pt x="485" y="9026"/>
                  </a:lnTo>
                  <a:lnTo>
                    <a:pt x="404" y="8460"/>
                  </a:lnTo>
                  <a:lnTo>
                    <a:pt x="384" y="7895"/>
                  </a:lnTo>
                  <a:lnTo>
                    <a:pt x="404" y="7350"/>
                  </a:lnTo>
                  <a:lnTo>
                    <a:pt x="444" y="6825"/>
                  </a:lnTo>
                  <a:lnTo>
                    <a:pt x="525" y="6300"/>
                  </a:lnTo>
                  <a:lnTo>
                    <a:pt x="666" y="5795"/>
                  </a:lnTo>
                  <a:lnTo>
                    <a:pt x="828" y="5290"/>
                  </a:lnTo>
                  <a:lnTo>
                    <a:pt x="1030" y="4826"/>
                  </a:lnTo>
                  <a:lnTo>
                    <a:pt x="1252" y="4362"/>
                  </a:lnTo>
                  <a:lnTo>
                    <a:pt x="1534" y="3917"/>
                  </a:lnTo>
                  <a:lnTo>
                    <a:pt x="1857" y="3493"/>
                  </a:lnTo>
                  <a:lnTo>
                    <a:pt x="2201" y="3090"/>
                  </a:lnTo>
                  <a:lnTo>
                    <a:pt x="2584" y="2706"/>
                  </a:lnTo>
                  <a:lnTo>
                    <a:pt x="3028" y="2343"/>
                  </a:lnTo>
                  <a:lnTo>
                    <a:pt x="3493" y="1999"/>
                  </a:lnTo>
                  <a:lnTo>
                    <a:pt x="3977" y="1676"/>
                  </a:lnTo>
                  <a:lnTo>
                    <a:pt x="4523" y="1394"/>
                  </a:lnTo>
                  <a:lnTo>
                    <a:pt x="5108" y="1111"/>
                  </a:lnTo>
                  <a:lnTo>
                    <a:pt x="5714" y="869"/>
                  </a:lnTo>
                  <a:lnTo>
                    <a:pt x="6360" y="667"/>
                  </a:lnTo>
                  <a:lnTo>
                    <a:pt x="7026" y="485"/>
                  </a:lnTo>
                  <a:lnTo>
                    <a:pt x="7713" y="344"/>
                  </a:lnTo>
                  <a:lnTo>
                    <a:pt x="8419" y="223"/>
                  </a:lnTo>
                  <a:lnTo>
                    <a:pt x="9126" y="142"/>
                  </a:lnTo>
                  <a:lnTo>
                    <a:pt x="9853" y="81"/>
                  </a:lnTo>
                  <a:lnTo>
                    <a:pt x="10600" y="61"/>
                  </a:lnTo>
                  <a:lnTo>
                    <a:pt x="11367" y="61"/>
                  </a:lnTo>
                  <a:lnTo>
                    <a:pt x="12134" y="102"/>
                  </a:lnTo>
                  <a:lnTo>
                    <a:pt x="12901" y="162"/>
                  </a:lnTo>
                  <a:lnTo>
                    <a:pt x="13689" y="243"/>
                  </a:lnTo>
                  <a:lnTo>
                    <a:pt x="14476" y="364"/>
                  </a:lnTo>
                  <a:lnTo>
                    <a:pt x="15284" y="526"/>
                  </a:lnTo>
                  <a:lnTo>
                    <a:pt x="16071" y="687"/>
                  </a:lnTo>
                  <a:lnTo>
                    <a:pt x="16879" y="889"/>
                  </a:lnTo>
                  <a:lnTo>
                    <a:pt x="17666" y="1131"/>
                  </a:lnTo>
                  <a:lnTo>
                    <a:pt x="18474" y="1374"/>
                  </a:lnTo>
                  <a:lnTo>
                    <a:pt x="19261" y="1656"/>
                  </a:lnTo>
                  <a:lnTo>
                    <a:pt x="20048" y="1959"/>
                  </a:lnTo>
                  <a:lnTo>
                    <a:pt x="20836" y="2282"/>
                  </a:lnTo>
                  <a:lnTo>
                    <a:pt x="21623" y="2625"/>
                  </a:lnTo>
                  <a:lnTo>
                    <a:pt x="20836" y="2262"/>
                  </a:lnTo>
                  <a:lnTo>
                    <a:pt x="20028" y="1939"/>
                  </a:lnTo>
                  <a:lnTo>
                    <a:pt x="19221" y="1636"/>
                  </a:lnTo>
                  <a:lnTo>
                    <a:pt x="18413" y="1333"/>
                  </a:lnTo>
                  <a:lnTo>
                    <a:pt x="17606" y="1091"/>
                  </a:lnTo>
                  <a:lnTo>
                    <a:pt x="16798" y="849"/>
                  </a:lnTo>
                  <a:lnTo>
                    <a:pt x="15970" y="647"/>
                  </a:lnTo>
                  <a:lnTo>
                    <a:pt x="15163" y="465"/>
                  </a:lnTo>
                  <a:lnTo>
                    <a:pt x="14355" y="324"/>
                  </a:lnTo>
                  <a:lnTo>
                    <a:pt x="13547" y="203"/>
                  </a:lnTo>
                  <a:lnTo>
                    <a:pt x="12760" y="102"/>
                  </a:lnTo>
                  <a:lnTo>
                    <a:pt x="11952" y="4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2306100" y="245175"/>
              <a:ext cx="848500" cy="626425"/>
            </a:xfrm>
            <a:custGeom>
              <a:avLst/>
              <a:gdLst/>
              <a:ahLst/>
              <a:cxnLst/>
              <a:rect l="l" t="t" r="r" b="b"/>
              <a:pathLst>
                <a:path w="33940" h="25057" fill="none" extrusionOk="0">
                  <a:moveTo>
                    <a:pt x="4523" y="17021"/>
                  </a:moveTo>
                  <a:lnTo>
                    <a:pt x="4523" y="17021"/>
                  </a:lnTo>
                  <a:lnTo>
                    <a:pt x="3937" y="16415"/>
                  </a:lnTo>
                  <a:lnTo>
                    <a:pt x="3412" y="15789"/>
                  </a:lnTo>
                  <a:lnTo>
                    <a:pt x="2907" y="15183"/>
                  </a:lnTo>
                  <a:lnTo>
                    <a:pt x="2443" y="14558"/>
                  </a:lnTo>
                  <a:lnTo>
                    <a:pt x="2039" y="13952"/>
                  </a:lnTo>
                  <a:lnTo>
                    <a:pt x="1656" y="13326"/>
                  </a:lnTo>
                  <a:lnTo>
                    <a:pt x="1312" y="12720"/>
                  </a:lnTo>
                  <a:lnTo>
                    <a:pt x="1010" y="12115"/>
                  </a:lnTo>
                  <a:lnTo>
                    <a:pt x="747" y="11509"/>
                  </a:lnTo>
                  <a:lnTo>
                    <a:pt x="525" y="10903"/>
                  </a:lnTo>
                  <a:lnTo>
                    <a:pt x="343" y="10297"/>
                  </a:lnTo>
                  <a:lnTo>
                    <a:pt x="202" y="9712"/>
                  </a:lnTo>
                  <a:lnTo>
                    <a:pt x="101" y="9126"/>
                  </a:lnTo>
                  <a:lnTo>
                    <a:pt x="20" y="8561"/>
                  </a:lnTo>
                  <a:lnTo>
                    <a:pt x="0" y="7996"/>
                  </a:lnTo>
                  <a:lnTo>
                    <a:pt x="20" y="7431"/>
                  </a:lnTo>
                  <a:lnTo>
                    <a:pt x="61" y="6885"/>
                  </a:lnTo>
                  <a:lnTo>
                    <a:pt x="141" y="6360"/>
                  </a:lnTo>
                  <a:lnTo>
                    <a:pt x="283" y="5836"/>
                  </a:lnTo>
                  <a:lnTo>
                    <a:pt x="444" y="5331"/>
                  </a:lnTo>
                  <a:lnTo>
                    <a:pt x="646" y="4846"/>
                  </a:lnTo>
                  <a:lnTo>
                    <a:pt x="888" y="4382"/>
                  </a:lnTo>
                  <a:lnTo>
                    <a:pt x="1171" y="3938"/>
                  </a:lnTo>
                  <a:lnTo>
                    <a:pt x="1494" y="3493"/>
                  </a:lnTo>
                  <a:lnTo>
                    <a:pt x="1857" y="3090"/>
                  </a:lnTo>
                  <a:lnTo>
                    <a:pt x="2241" y="2686"/>
                  </a:lnTo>
                  <a:lnTo>
                    <a:pt x="2685" y="2322"/>
                  </a:lnTo>
                  <a:lnTo>
                    <a:pt x="3150" y="1979"/>
                  </a:lnTo>
                  <a:lnTo>
                    <a:pt x="3675" y="1656"/>
                  </a:lnTo>
                  <a:lnTo>
                    <a:pt x="4220" y="1353"/>
                  </a:lnTo>
                  <a:lnTo>
                    <a:pt x="4805" y="1071"/>
                  </a:lnTo>
                  <a:lnTo>
                    <a:pt x="5431" y="828"/>
                  </a:lnTo>
                  <a:lnTo>
                    <a:pt x="5431" y="828"/>
                  </a:lnTo>
                  <a:lnTo>
                    <a:pt x="6077" y="627"/>
                  </a:lnTo>
                  <a:lnTo>
                    <a:pt x="6764" y="445"/>
                  </a:lnTo>
                  <a:lnTo>
                    <a:pt x="7450" y="283"/>
                  </a:lnTo>
                  <a:lnTo>
                    <a:pt x="8177" y="162"/>
                  </a:lnTo>
                  <a:lnTo>
                    <a:pt x="8904" y="81"/>
                  </a:lnTo>
                  <a:lnTo>
                    <a:pt x="9651" y="21"/>
                  </a:lnTo>
                  <a:lnTo>
                    <a:pt x="10418" y="1"/>
                  </a:lnTo>
                  <a:lnTo>
                    <a:pt x="11185" y="1"/>
                  </a:lnTo>
                  <a:lnTo>
                    <a:pt x="11952" y="41"/>
                  </a:lnTo>
                  <a:lnTo>
                    <a:pt x="12760" y="102"/>
                  </a:lnTo>
                  <a:lnTo>
                    <a:pt x="13547" y="203"/>
                  </a:lnTo>
                  <a:lnTo>
                    <a:pt x="14355" y="324"/>
                  </a:lnTo>
                  <a:lnTo>
                    <a:pt x="15163" y="465"/>
                  </a:lnTo>
                  <a:lnTo>
                    <a:pt x="15970" y="647"/>
                  </a:lnTo>
                  <a:lnTo>
                    <a:pt x="16798" y="849"/>
                  </a:lnTo>
                  <a:lnTo>
                    <a:pt x="17606" y="1091"/>
                  </a:lnTo>
                  <a:lnTo>
                    <a:pt x="18413" y="1333"/>
                  </a:lnTo>
                  <a:lnTo>
                    <a:pt x="19221" y="1636"/>
                  </a:lnTo>
                  <a:lnTo>
                    <a:pt x="20028" y="1939"/>
                  </a:lnTo>
                  <a:lnTo>
                    <a:pt x="20836" y="2262"/>
                  </a:lnTo>
                  <a:lnTo>
                    <a:pt x="21623" y="2625"/>
                  </a:lnTo>
                  <a:lnTo>
                    <a:pt x="22411" y="3009"/>
                  </a:lnTo>
                  <a:lnTo>
                    <a:pt x="23178" y="3413"/>
                  </a:lnTo>
                  <a:lnTo>
                    <a:pt x="23945" y="3837"/>
                  </a:lnTo>
                  <a:lnTo>
                    <a:pt x="24692" y="4301"/>
                  </a:lnTo>
                  <a:lnTo>
                    <a:pt x="25419" y="4765"/>
                  </a:lnTo>
                  <a:lnTo>
                    <a:pt x="26126" y="5250"/>
                  </a:lnTo>
                  <a:lnTo>
                    <a:pt x="26832" y="5775"/>
                  </a:lnTo>
                  <a:lnTo>
                    <a:pt x="27499" y="6320"/>
                  </a:lnTo>
                  <a:lnTo>
                    <a:pt x="28165" y="6865"/>
                  </a:lnTo>
                  <a:lnTo>
                    <a:pt x="28791" y="7451"/>
                  </a:lnTo>
                  <a:lnTo>
                    <a:pt x="29396" y="8036"/>
                  </a:lnTo>
                  <a:lnTo>
                    <a:pt x="29396" y="8036"/>
                  </a:lnTo>
                  <a:lnTo>
                    <a:pt x="29982" y="8642"/>
                  </a:lnTo>
                  <a:lnTo>
                    <a:pt x="30527" y="9268"/>
                  </a:lnTo>
                  <a:lnTo>
                    <a:pt x="31012" y="9873"/>
                  </a:lnTo>
                  <a:lnTo>
                    <a:pt x="31476" y="10479"/>
                  </a:lnTo>
                  <a:lnTo>
                    <a:pt x="31900" y="11105"/>
                  </a:lnTo>
                  <a:lnTo>
                    <a:pt x="32283" y="11711"/>
                  </a:lnTo>
                  <a:lnTo>
                    <a:pt x="32627" y="12337"/>
                  </a:lnTo>
                  <a:lnTo>
                    <a:pt x="32909" y="12942"/>
                  </a:lnTo>
                  <a:lnTo>
                    <a:pt x="33172" y="13548"/>
                  </a:lnTo>
                  <a:lnTo>
                    <a:pt x="33394" y="14154"/>
                  </a:lnTo>
                  <a:lnTo>
                    <a:pt x="33596" y="14759"/>
                  </a:lnTo>
                  <a:lnTo>
                    <a:pt x="33737" y="15345"/>
                  </a:lnTo>
                  <a:lnTo>
                    <a:pt x="33838" y="15930"/>
                  </a:lnTo>
                  <a:lnTo>
                    <a:pt x="33899" y="16496"/>
                  </a:lnTo>
                  <a:lnTo>
                    <a:pt x="33939" y="17061"/>
                  </a:lnTo>
                  <a:lnTo>
                    <a:pt x="33919" y="17626"/>
                  </a:lnTo>
                  <a:lnTo>
                    <a:pt x="33858" y="18171"/>
                  </a:lnTo>
                  <a:lnTo>
                    <a:pt x="33778" y="18696"/>
                  </a:lnTo>
                  <a:lnTo>
                    <a:pt x="33656" y="19221"/>
                  </a:lnTo>
                  <a:lnTo>
                    <a:pt x="33495" y="19706"/>
                  </a:lnTo>
                  <a:lnTo>
                    <a:pt x="33273" y="20211"/>
                  </a:lnTo>
                  <a:lnTo>
                    <a:pt x="33031" y="20675"/>
                  </a:lnTo>
                  <a:lnTo>
                    <a:pt x="32748" y="21119"/>
                  </a:lnTo>
                  <a:lnTo>
                    <a:pt x="32445" y="21563"/>
                  </a:lnTo>
                  <a:lnTo>
                    <a:pt x="32082" y="21967"/>
                  </a:lnTo>
                  <a:lnTo>
                    <a:pt x="31678" y="22351"/>
                  </a:lnTo>
                  <a:lnTo>
                    <a:pt x="31254" y="22734"/>
                  </a:lnTo>
                  <a:lnTo>
                    <a:pt x="30769" y="23078"/>
                  </a:lnTo>
                  <a:lnTo>
                    <a:pt x="30265" y="23401"/>
                  </a:lnTo>
                  <a:lnTo>
                    <a:pt x="29719" y="23703"/>
                  </a:lnTo>
                  <a:lnTo>
                    <a:pt x="29134" y="23966"/>
                  </a:lnTo>
                  <a:lnTo>
                    <a:pt x="28508" y="24228"/>
                  </a:lnTo>
                  <a:lnTo>
                    <a:pt x="28508" y="24228"/>
                  </a:lnTo>
                  <a:lnTo>
                    <a:pt x="27842" y="24430"/>
                  </a:lnTo>
                  <a:lnTo>
                    <a:pt x="27175" y="24612"/>
                  </a:lnTo>
                  <a:lnTo>
                    <a:pt x="26469" y="24774"/>
                  </a:lnTo>
                  <a:lnTo>
                    <a:pt x="25762" y="24895"/>
                  </a:lnTo>
                  <a:lnTo>
                    <a:pt x="25035" y="24975"/>
                  </a:lnTo>
                  <a:lnTo>
                    <a:pt x="24288" y="25036"/>
                  </a:lnTo>
                  <a:lnTo>
                    <a:pt x="23521" y="25056"/>
                  </a:lnTo>
                  <a:lnTo>
                    <a:pt x="22754" y="25056"/>
                  </a:lnTo>
                  <a:lnTo>
                    <a:pt x="21967" y="25016"/>
                  </a:lnTo>
                  <a:lnTo>
                    <a:pt x="21179" y="24955"/>
                  </a:lnTo>
                  <a:lnTo>
                    <a:pt x="20372" y="24854"/>
                  </a:lnTo>
                  <a:lnTo>
                    <a:pt x="19564" y="24733"/>
                  </a:lnTo>
                  <a:lnTo>
                    <a:pt x="18756" y="24592"/>
                  </a:lnTo>
                  <a:lnTo>
                    <a:pt x="17949" y="24410"/>
                  </a:lnTo>
                  <a:lnTo>
                    <a:pt x="17141" y="24208"/>
                  </a:lnTo>
                  <a:lnTo>
                    <a:pt x="16334" y="23966"/>
                  </a:lnTo>
                  <a:lnTo>
                    <a:pt x="15506" y="23703"/>
                  </a:lnTo>
                  <a:lnTo>
                    <a:pt x="14698" y="23421"/>
                  </a:lnTo>
                  <a:lnTo>
                    <a:pt x="13891" y="23118"/>
                  </a:lnTo>
                  <a:lnTo>
                    <a:pt x="13103" y="22795"/>
                  </a:lnTo>
                  <a:lnTo>
                    <a:pt x="12316" y="22432"/>
                  </a:lnTo>
                  <a:lnTo>
                    <a:pt x="11528" y="22048"/>
                  </a:lnTo>
                  <a:lnTo>
                    <a:pt x="10761" y="21644"/>
                  </a:lnTo>
                  <a:lnTo>
                    <a:pt x="9994" y="21220"/>
                  </a:lnTo>
                  <a:lnTo>
                    <a:pt x="9247" y="20756"/>
                  </a:lnTo>
                  <a:lnTo>
                    <a:pt x="8520" y="20291"/>
                  </a:lnTo>
                  <a:lnTo>
                    <a:pt x="7793" y="19787"/>
                  </a:lnTo>
                  <a:lnTo>
                    <a:pt x="7107" y="19282"/>
                  </a:lnTo>
                  <a:lnTo>
                    <a:pt x="6420" y="18737"/>
                  </a:lnTo>
                  <a:lnTo>
                    <a:pt x="5774" y="18192"/>
                  </a:lnTo>
                  <a:lnTo>
                    <a:pt x="5128" y="17606"/>
                  </a:lnTo>
                  <a:lnTo>
                    <a:pt x="4523" y="17021"/>
                  </a:lnTo>
                  <a:lnTo>
                    <a:pt x="4523" y="17021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5431" y="17344"/>
                  </a:lnTo>
                  <a:lnTo>
                    <a:pt x="6057" y="17909"/>
                  </a:lnTo>
                  <a:lnTo>
                    <a:pt x="6683" y="18474"/>
                  </a:lnTo>
                  <a:lnTo>
                    <a:pt x="7349" y="18999"/>
                  </a:lnTo>
                  <a:lnTo>
                    <a:pt x="8036" y="19504"/>
                  </a:lnTo>
                  <a:lnTo>
                    <a:pt x="8742" y="19989"/>
                  </a:lnTo>
                  <a:lnTo>
                    <a:pt x="9469" y="20453"/>
                  </a:lnTo>
                  <a:lnTo>
                    <a:pt x="10196" y="20897"/>
                  </a:lnTo>
                  <a:lnTo>
                    <a:pt x="10943" y="21301"/>
                  </a:lnTo>
                  <a:lnTo>
                    <a:pt x="11690" y="21705"/>
                  </a:lnTo>
                  <a:lnTo>
                    <a:pt x="12477" y="22088"/>
                  </a:lnTo>
                  <a:lnTo>
                    <a:pt x="13245" y="22432"/>
                  </a:lnTo>
                  <a:lnTo>
                    <a:pt x="14032" y="22755"/>
                  </a:lnTo>
                  <a:lnTo>
                    <a:pt x="14819" y="23057"/>
                  </a:lnTo>
                  <a:lnTo>
                    <a:pt x="15607" y="23340"/>
                  </a:lnTo>
                  <a:lnTo>
                    <a:pt x="16414" y="23603"/>
                  </a:lnTo>
                  <a:lnTo>
                    <a:pt x="17222" y="23825"/>
                  </a:lnTo>
                  <a:lnTo>
                    <a:pt x="18009" y="24027"/>
                  </a:lnTo>
                  <a:lnTo>
                    <a:pt x="18817" y="24208"/>
                  </a:lnTo>
                  <a:lnTo>
                    <a:pt x="19604" y="24350"/>
                  </a:lnTo>
                  <a:lnTo>
                    <a:pt x="20392" y="24471"/>
                  </a:lnTo>
                  <a:lnTo>
                    <a:pt x="21179" y="24551"/>
                  </a:lnTo>
                  <a:lnTo>
                    <a:pt x="21967" y="24612"/>
                  </a:lnTo>
                  <a:lnTo>
                    <a:pt x="22734" y="24652"/>
                  </a:lnTo>
                  <a:lnTo>
                    <a:pt x="23481" y="24652"/>
                  </a:lnTo>
                  <a:lnTo>
                    <a:pt x="24228" y="24632"/>
                  </a:lnTo>
                  <a:lnTo>
                    <a:pt x="24955" y="24592"/>
                  </a:lnTo>
                  <a:lnTo>
                    <a:pt x="25681" y="24491"/>
                  </a:lnTo>
                  <a:lnTo>
                    <a:pt x="26388" y="24390"/>
                  </a:lnTo>
                  <a:lnTo>
                    <a:pt x="27054" y="24228"/>
                  </a:lnTo>
                  <a:lnTo>
                    <a:pt x="27721" y="24047"/>
                  </a:lnTo>
                  <a:lnTo>
                    <a:pt x="28367" y="23845"/>
                  </a:lnTo>
                  <a:lnTo>
                    <a:pt x="28367" y="23845"/>
                  </a:lnTo>
                  <a:lnTo>
                    <a:pt x="28993" y="23603"/>
                  </a:lnTo>
                  <a:lnTo>
                    <a:pt x="29558" y="23340"/>
                  </a:lnTo>
                  <a:lnTo>
                    <a:pt x="30103" y="23037"/>
                  </a:lnTo>
                  <a:lnTo>
                    <a:pt x="30608" y="22714"/>
                  </a:lnTo>
                  <a:lnTo>
                    <a:pt x="31072" y="22371"/>
                  </a:lnTo>
                  <a:lnTo>
                    <a:pt x="31496" y="22008"/>
                  </a:lnTo>
                  <a:lnTo>
                    <a:pt x="31880" y="21624"/>
                  </a:lnTo>
                  <a:lnTo>
                    <a:pt x="32243" y="21220"/>
                  </a:lnTo>
                  <a:lnTo>
                    <a:pt x="32546" y="20796"/>
                  </a:lnTo>
                  <a:lnTo>
                    <a:pt x="32829" y="20352"/>
                  </a:lnTo>
                  <a:lnTo>
                    <a:pt x="33071" y="19888"/>
                  </a:lnTo>
                  <a:lnTo>
                    <a:pt x="33273" y="19423"/>
                  </a:lnTo>
                  <a:lnTo>
                    <a:pt x="33434" y="18919"/>
                  </a:lnTo>
                  <a:lnTo>
                    <a:pt x="33555" y="18414"/>
                  </a:lnTo>
                  <a:lnTo>
                    <a:pt x="33636" y="17889"/>
                  </a:lnTo>
                  <a:lnTo>
                    <a:pt x="33697" y="17364"/>
                  </a:lnTo>
                  <a:lnTo>
                    <a:pt x="33697" y="16819"/>
                  </a:lnTo>
                  <a:lnTo>
                    <a:pt x="33677" y="16274"/>
                  </a:lnTo>
                  <a:lnTo>
                    <a:pt x="33616" y="15708"/>
                  </a:lnTo>
                  <a:lnTo>
                    <a:pt x="33515" y="15123"/>
                  </a:lnTo>
                  <a:lnTo>
                    <a:pt x="33374" y="14537"/>
                  </a:lnTo>
                  <a:lnTo>
                    <a:pt x="33192" y="13952"/>
                  </a:lnTo>
                  <a:lnTo>
                    <a:pt x="32970" y="13366"/>
                  </a:lnTo>
                  <a:lnTo>
                    <a:pt x="32707" y="12761"/>
                  </a:lnTo>
                  <a:lnTo>
                    <a:pt x="32425" y="12175"/>
                  </a:lnTo>
                  <a:lnTo>
                    <a:pt x="32082" y="11569"/>
                  </a:lnTo>
                  <a:lnTo>
                    <a:pt x="31718" y="10964"/>
                  </a:lnTo>
                  <a:lnTo>
                    <a:pt x="31294" y="10358"/>
                  </a:lnTo>
                  <a:lnTo>
                    <a:pt x="30850" y="9752"/>
                  </a:lnTo>
                  <a:lnTo>
                    <a:pt x="30365" y="9147"/>
                  </a:lnTo>
                  <a:lnTo>
                    <a:pt x="29820" y="8541"/>
                  </a:lnTo>
                  <a:lnTo>
                    <a:pt x="29255" y="7955"/>
                  </a:lnTo>
                  <a:lnTo>
                    <a:pt x="29255" y="7955"/>
                  </a:lnTo>
                  <a:lnTo>
                    <a:pt x="28670" y="7370"/>
                  </a:lnTo>
                  <a:lnTo>
                    <a:pt x="28044" y="6805"/>
                  </a:lnTo>
                  <a:lnTo>
                    <a:pt x="27398" y="6259"/>
                  </a:lnTo>
                  <a:lnTo>
                    <a:pt x="26731" y="5735"/>
                  </a:lnTo>
                  <a:lnTo>
                    <a:pt x="26045" y="5230"/>
                  </a:lnTo>
                  <a:lnTo>
                    <a:pt x="25338" y="4745"/>
                  </a:lnTo>
                  <a:lnTo>
                    <a:pt x="24632" y="4281"/>
                  </a:lnTo>
                  <a:lnTo>
                    <a:pt x="23885" y="3837"/>
                  </a:lnTo>
                  <a:lnTo>
                    <a:pt x="23138" y="3413"/>
                  </a:lnTo>
                  <a:lnTo>
                    <a:pt x="22390" y="3009"/>
                  </a:lnTo>
                  <a:lnTo>
                    <a:pt x="21623" y="2625"/>
                  </a:lnTo>
                  <a:lnTo>
                    <a:pt x="20836" y="2282"/>
                  </a:lnTo>
                  <a:lnTo>
                    <a:pt x="20048" y="1959"/>
                  </a:lnTo>
                  <a:lnTo>
                    <a:pt x="19261" y="1656"/>
                  </a:lnTo>
                  <a:lnTo>
                    <a:pt x="18474" y="1374"/>
                  </a:lnTo>
                  <a:lnTo>
                    <a:pt x="17666" y="1131"/>
                  </a:lnTo>
                  <a:lnTo>
                    <a:pt x="16879" y="889"/>
                  </a:lnTo>
                  <a:lnTo>
                    <a:pt x="16071" y="687"/>
                  </a:lnTo>
                  <a:lnTo>
                    <a:pt x="15284" y="526"/>
                  </a:lnTo>
                  <a:lnTo>
                    <a:pt x="14476" y="364"/>
                  </a:lnTo>
                  <a:lnTo>
                    <a:pt x="13689" y="243"/>
                  </a:lnTo>
                  <a:lnTo>
                    <a:pt x="12901" y="162"/>
                  </a:lnTo>
                  <a:lnTo>
                    <a:pt x="12134" y="102"/>
                  </a:lnTo>
                  <a:lnTo>
                    <a:pt x="11367" y="61"/>
                  </a:lnTo>
                  <a:lnTo>
                    <a:pt x="10600" y="61"/>
                  </a:lnTo>
                  <a:lnTo>
                    <a:pt x="9853" y="81"/>
                  </a:lnTo>
                  <a:lnTo>
                    <a:pt x="9126" y="142"/>
                  </a:lnTo>
                  <a:lnTo>
                    <a:pt x="8419" y="223"/>
                  </a:lnTo>
                  <a:lnTo>
                    <a:pt x="7713" y="344"/>
                  </a:lnTo>
                  <a:lnTo>
                    <a:pt x="7026" y="485"/>
                  </a:lnTo>
                  <a:lnTo>
                    <a:pt x="6360" y="667"/>
                  </a:lnTo>
                  <a:lnTo>
                    <a:pt x="5714" y="869"/>
                  </a:lnTo>
                  <a:lnTo>
                    <a:pt x="5714" y="869"/>
                  </a:lnTo>
                  <a:lnTo>
                    <a:pt x="5108" y="1111"/>
                  </a:lnTo>
                  <a:lnTo>
                    <a:pt x="4523" y="1394"/>
                  </a:lnTo>
                  <a:lnTo>
                    <a:pt x="3977" y="1676"/>
                  </a:lnTo>
                  <a:lnTo>
                    <a:pt x="3493" y="1999"/>
                  </a:lnTo>
                  <a:lnTo>
                    <a:pt x="3028" y="2343"/>
                  </a:lnTo>
                  <a:lnTo>
                    <a:pt x="2584" y="2706"/>
                  </a:lnTo>
                  <a:lnTo>
                    <a:pt x="2201" y="3090"/>
                  </a:lnTo>
                  <a:lnTo>
                    <a:pt x="1857" y="3493"/>
                  </a:lnTo>
                  <a:lnTo>
                    <a:pt x="1534" y="3917"/>
                  </a:lnTo>
                  <a:lnTo>
                    <a:pt x="1252" y="4362"/>
                  </a:lnTo>
                  <a:lnTo>
                    <a:pt x="1030" y="4826"/>
                  </a:lnTo>
                  <a:lnTo>
                    <a:pt x="828" y="5290"/>
                  </a:lnTo>
                  <a:lnTo>
                    <a:pt x="666" y="5795"/>
                  </a:lnTo>
                  <a:lnTo>
                    <a:pt x="525" y="6300"/>
                  </a:lnTo>
                  <a:lnTo>
                    <a:pt x="444" y="6825"/>
                  </a:lnTo>
                  <a:lnTo>
                    <a:pt x="404" y="7350"/>
                  </a:lnTo>
                  <a:lnTo>
                    <a:pt x="384" y="7895"/>
                  </a:lnTo>
                  <a:lnTo>
                    <a:pt x="404" y="8460"/>
                  </a:lnTo>
                  <a:lnTo>
                    <a:pt x="485" y="9026"/>
                  </a:lnTo>
                  <a:lnTo>
                    <a:pt x="586" y="9591"/>
                  </a:lnTo>
                  <a:lnTo>
                    <a:pt x="727" y="10176"/>
                  </a:lnTo>
                  <a:lnTo>
                    <a:pt x="909" y="10762"/>
                  </a:lnTo>
                  <a:lnTo>
                    <a:pt x="1110" y="11347"/>
                  </a:lnTo>
                  <a:lnTo>
                    <a:pt x="1373" y="11953"/>
                  </a:lnTo>
                  <a:lnTo>
                    <a:pt x="1676" y="12559"/>
                  </a:lnTo>
                  <a:lnTo>
                    <a:pt x="1999" y="13144"/>
                  </a:lnTo>
                  <a:lnTo>
                    <a:pt x="2382" y="13750"/>
                  </a:lnTo>
                  <a:lnTo>
                    <a:pt x="2786" y="14356"/>
                  </a:lnTo>
                  <a:lnTo>
                    <a:pt x="3251" y="14961"/>
                  </a:lnTo>
                  <a:lnTo>
                    <a:pt x="3735" y="15567"/>
                  </a:lnTo>
                  <a:lnTo>
                    <a:pt x="4260" y="16173"/>
                  </a:lnTo>
                  <a:lnTo>
                    <a:pt x="4825" y="16758"/>
                  </a:lnTo>
                  <a:lnTo>
                    <a:pt x="4825" y="16758"/>
                  </a:lnTo>
                  <a:lnTo>
                    <a:pt x="4523" y="170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extrusionOk="0">
                  <a:moveTo>
                    <a:pt x="31295" y="1"/>
                  </a:moveTo>
                  <a:lnTo>
                    <a:pt x="31820" y="687"/>
                  </a:lnTo>
                  <a:lnTo>
                    <a:pt x="32324" y="1353"/>
                  </a:lnTo>
                  <a:lnTo>
                    <a:pt x="32769" y="2020"/>
                  </a:lnTo>
                  <a:lnTo>
                    <a:pt x="33172" y="2706"/>
                  </a:lnTo>
                  <a:lnTo>
                    <a:pt x="33556" y="3372"/>
                  </a:lnTo>
                  <a:lnTo>
                    <a:pt x="33879" y="4039"/>
                  </a:lnTo>
                  <a:lnTo>
                    <a:pt x="34162" y="4705"/>
                  </a:lnTo>
                  <a:lnTo>
                    <a:pt x="34424" y="5371"/>
                  </a:lnTo>
                  <a:lnTo>
                    <a:pt x="34626" y="6017"/>
                  </a:lnTo>
                  <a:lnTo>
                    <a:pt x="34808" y="6684"/>
                  </a:lnTo>
                  <a:lnTo>
                    <a:pt x="34929" y="7309"/>
                  </a:lnTo>
                  <a:lnTo>
                    <a:pt x="35030" y="7956"/>
                  </a:lnTo>
                  <a:lnTo>
                    <a:pt x="35070" y="8581"/>
                  </a:lnTo>
                  <a:lnTo>
                    <a:pt x="35090" y="9187"/>
                  </a:lnTo>
                  <a:lnTo>
                    <a:pt x="35070" y="9793"/>
                  </a:lnTo>
                  <a:lnTo>
                    <a:pt x="34989" y="10378"/>
                  </a:lnTo>
                  <a:lnTo>
                    <a:pt x="34888" y="10964"/>
                  </a:lnTo>
                  <a:lnTo>
                    <a:pt x="34747" y="11529"/>
                  </a:lnTo>
                  <a:lnTo>
                    <a:pt x="34565" y="12074"/>
                  </a:lnTo>
                  <a:lnTo>
                    <a:pt x="34343" y="12619"/>
                  </a:lnTo>
                  <a:lnTo>
                    <a:pt x="34081" y="13124"/>
                  </a:lnTo>
                  <a:lnTo>
                    <a:pt x="33778" y="13629"/>
                  </a:lnTo>
                  <a:lnTo>
                    <a:pt x="33455" y="14113"/>
                  </a:lnTo>
                  <a:lnTo>
                    <a:pt x="33071" y="14558"/>
                  </a:lnTo>
                  <a:lnTo>
                    <a:pt x="32647" y="15002"/>
                  </a:lnTo>
                  <a:lnTo>
                    <a:pt x="32203" y="15426"/>
                  </a:lnTo>
                  <a:lnTo>
                    <a:pt x="31698" y="15809"/>
                  </a:lnTo>
                  <a:lnTo>
                    <a:pt x="31174" y="16193"/>
                  </a:lnTo>
                  <a:lnTo>
                    <a:pt x="30608" y="16536"/>
                  </a:lnTo>
                  <a:lnTo>
                    <a:pt x="30003" y="16859"/>
                  </a:lnTo>
                  <a:lnTo>
                    <a:pt x="29336" y="17162"/>
                  </a:lnTo>
                  <a:lnTo>
                    <a:pt x="28670" y="17425"/>
                  </a:lnTo>
                  <a:lnTo>
                    <a:pt x="27883" y="17687"/>
                  </a:lnTo>
                  <a:lnTo>
                    <a:pt x="27075" y="17889"/>
                  </a:lnTo>
                  <a:lnTo>
                    <a:pt x="26267" y="18071"/>
                  </a:lnTo>
                  <a:lnTo>
                    <a:pt x="25419" y="18212"/>
                  </a:lnTo>
                  <a:lnTo>
                    <a:pt x="24551" y="18313"/>
                  </a:lnTo>
                  <a:lnTo>
                    <a:pt x="23663" y="18373"/>
                  </a:lnTo>
                  <a:lnTo>
                    <a:pt x="22775" y="18414"/>
                  </a:lnTo>
                  <a:lnTo>
                    <a:pt x="21846" y="18394"/>
                  </a:lnTo>
                  <a:lnTo>
                    <a:pt x="20937" y="18353"/>
                  </a:lnTo>
                  <a:lnTo>
                    <a:pt x="19988" y="18293"/>
                  </a:lnTo>
                  <a:lnTo>
                    <a:pt x="19039" y="18172"/>
                  </a:lnTo>
                  <a:lnTo>
                    <a:pt x="18091" y="18030"/>
                  </a:lnTo>
                  <a:lnTo>
                    <a:pt x="17142" y="17849"/>
                  </a:lnTo>
                  <a:lnTo>
                    <a:pt x="16173" y="17647"/>
                  </a:lnTo>
                  <a:lnTo>
                    <a:pt x="15203" y="17404"/>
                  </a:lnTo>
                  <a:lnTo>
                    <a:pt x="14254" y="17122"/>
                  </a:lnTo>
                  <a:lnTo>
                    <a:pt x="13285" y="16819"/>
                  </a:lnTo>
                  <a:lnTo>
                    <a:pt x="12336" y="16476"/>
                  </a:lnTo>
                  <a:lnTo>
                    <a:pt x="11367" y="16112"/>
                  </a:lnTo>
                  <a:lnTo>
                    <a:pt x="10439" y="15729"/>
                  </a:lnTo>
                  <a:lnTo>
                    <a:pt x="9490" y="15305"/>
                  </a:lnTo>
                  <a:lnTo>
                    <a:pt x="8561" y="14840"/>
                  </a:lnTo>
                  <a:lnTo>
                    <a:pt x="7652" y="14376"/>
                  </a:lnTo>
                  <a:lnTo>
                    <a:pt x="6744" y="13871"/>
                  </a:lnTo>
                  <a:lnTo>
                    <a:pt x="5876" y="13326"/>
                  </a:lnTo>
                  <a:lnTo>
                    <a:pt x="5008" y="12761"/>
                  </a:lnTo>
                  <a:lnTo>
                    <a:pt x="4160" y="12175"/>
                  </a:lnTo>
                  <a:lnTo>
                    <a:pt x="3332" y="11569"/>
                  </a:lnTo>
                  <a:lnTo>
                    <a:pt x="2524" y="10944"/>
                  </a:lnTo>
                  <a:lnTo>
                    <a:pt x="1757" y="10277"/>
                  </a:lnTo>
                  <a:lnTo>
                    <a:pt x="1010" y="9591"/>
                  </a:lnTo>
                  <a:lnTo>
                    <a:pt x="283" y="8884"/>
                  </a:lnTo>
                  <a:lnTo>
                    <a:pt x="1" y="9167"/>
                  </a:lnTo>
                  <a:lnTo>
                    <a:pt x="727" y="9874"/>
                  </a:lnTo>
                  <a:lnTo>
                    <a:pt x="1495" y="10560"/>
                  </a:lnTo>
                  <a:lnTo>
                    <a:pt x="2282" y="11226"/>
                  </a:lnTo>
                  <a:lnTo>
                    <a:pt x="3090" y="11872"/>
                  </a:lnTo>
                  <a:lnTo>
                    <a:pt x="3917" y="12498"/>
                  </a:lnTo>
                  <a:lnTo>
                    <a:pt x="4785" y="13084"/>
                  </a:lnTo>
                  <a:lnTo>
                    <a:pt x="5654" y="13649"/>
                  </a:lnTo>
                  <a:lnTo>
                    <a:pt x="6542" y="14194"/>
                  </a:lnTo>
                  <a:lnTo>
                    <a:pt x="7471" y="14719"/>
                  </a:lnTo>
                  <a:lnTo>
                    <a:pt x="8379" y="15204"/>
                  </a:lnTo>
                  <a:lnTo>
                    <a:pt x="9328" y="15648"/>
                  </a:lnTo>
                  <a:lnTo>
                    <a:pt x="10277" y="16092"/>
                  </a:lnTo>
                  <a:lnTo>
                    <a:pt x="11226" y="16476"/>
                  </a:lnTo>
                  <a:lnTo>
                    <a:pt x="12195" y="16859"/>
                  </a:lnTo>
                  <a:lnTo>
                    <a:pt x="13164" y="17202"/>
                  </a:lnTo>
                  <a:lnTo>
                    <a:pt x="14154" y="17505"/>
                  </a:lnTo>
                  <a:lnTo>
                    <a:pt x="15123" y="17788"/>
                  </a:lnTo>
                  <a:lnTo>
                    <a:pt x="16092" y="18030"/>
                  </a:lnTo>
                  <a:lnTo>
                    <a:pt x="17081" y="18232"/>
                  </a:lnTo>
                  <a:lnTo>
                    <a:pt x="18050" y="18414"/>
                  </a:lnTo>
                  <a:lnTo>
                    <a:pt x="18999" y="18555"/>
                  </a:lnTo>
                  <a:lnTo>
                    <a:pt x="19968" y="18676"/>
                  </a:lnTo>
                  <a:lnTo>
                    <a:pt x="20917" y="18757"/>
                  </a:lnTo>
                  <a:lnTo>
                    <a:pt x="21846" y="18797"/>
                  </a:lnTo>
                  <a:lnTo>
                    <a:pt x="22775" y="18797"/>
                  </a:lnTo>
                  <a:lnTo>
                    <a:pt x="23683" y="18777"/>
                  </a:lnTo>
                  <a:lnTo>
                    <a:pt x="24592" y="18717"/>
                  </a:lnTo>
                  <a:lnTo>
                    <a:pt x="25460" y="18596"/>
                  </a:lnTo>
                  <a:lnTo>
                    <a:pt x="26308" y="18454"/>
                  </a:lnTo>
                  <a:lnTo>
                    <a:pt x="27156" y="18272"/>
                  </a:lnTo>
                  <a:lnTo>
                    <a:pt x="27963" y="18071"/>
                  </a:lnTo>
                  <a:lnTo>
                    <a:pt x="28751" y="17808"/>
                  </a:lnTo>
                  <a:lnTo>
                    <a:pt x="29437" y="17546"/>
                  </a:lnTo>
                  <a:lnTo>
                    <a:pt x="30063" y="17243"/>
                  </a:lnTo>
                  <a:lnTo>
                    <a:pt x="30689" y="16920"/>
                  </a:lnTo>
                  <a:lnTo>
                    <a:pt x="31254" y="16577"/>
                  </a:lnTo>
                  <a:lnTo>
                    <a:pt x="31779" y="16213"/>
                  </a:lnTo>
                  <a:lnTo>
                    <a:pt x="32284" y="15830"/>
                  </a:lnTo>
                  <a:lnTo>
                    <a:pt x="32728" y="15406"/>
                  </a:lnTo>
                  <a:lnTo>
                    <a:pt x="33152" y="14982"/>
                  </a:lnTo>
                  <a:lnTo>
                    <a:pt x="33536" y="14517"/>
                  </a:lnTo>
                  <a:lnTo>
                    <a:pt x="33879" y="14053"/>
                  </a:lnTo>
                  <a:lnTo>
                    <a:pt x="34182" y="13568"/>
                  </a:lnTo>
                  <a:lnTo>
                    <a:pt x="34444" y="13043"/>
                  </a:lnTo>
                  <a:lnTo>
                    <a:pt x="34687" y="12518"/>
                  </a:lnTo>
                  <a:lnTo>
                    <a:pt x="34868" y="11993"/>
                  </a:lnTo>
                  <a:lnTo>
                    <a:pt x="35030" y="11428"/>
                  </a:lnTo>
                  <a:lnTo>
                    <a:pt x="35131" y="10863"/>
                  </a:lnTo>
                  <a:lnTo>
                    <a:pt x="35212" y="10277"/>
                  </a:lnTo>
                  <a:lnTo>
                    <a:pt x="35252" y="9672"/>
                  </a:lnTo>
                  <a:lnTo>
                    <a:pt x="35252" y="9066"/>
                  </a:lnTo>
                  <a:lnTo>
                    <a:pt x="35212" y="8460"/>
                  </a:lnTo>
                  <a:lnTo>
                    <a:pt x="35151" y="7834"/>
                  </a:lnTo>
                  <a:lnTo>
                    <a:pt x="35030" y="7188"/>
                  </a:lnTo>
                  <a:lnTo>
                    <a:pt x="34868" y="6562"/>
                  </a:lnTo>
                  <a:lnTo>
                    <a:pt x="34687" y="5896"/>
                  </a:lnTo>
                  <a:lnTo>
                    <a:pt x="34444" y="5250"/>
                  </a:lnTo>
                  <a:lnTo>
                    <a:pt x="34182" y="4584"/>
                  </a:lnTo>
                  <a:lnTo>
                    <a:pt x="33879" y="3918"/>
                  </a:lnTo>
                  <a:lnTo>
                    <a:pt x="33536" y="3251"/>
                  </a:lnTo>
                  <a:lnTo>
                    <a:pt x="33152" y="2585"/>
                  </a:lnTo>
                  <a:lnTo>
                    <a:pt x="32728" y="1919"/>
                  </a:lnTo>
                  <a:lnTo>
                    <a:pt x="32264" y="1252"/>
                  </a:lnTo>
                  <a:lnTo>
                    <a:pt x="31759" y="586"/>
                  </a:lnTo>
                  <a:lnTo>
                    <a:pt x="31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2331325" y="519250"/>
              <a:ext cx="881300" cy="469950"/>
            </a:xfrm>
            <a:custGeom>
              <a:avLst/>
              <a:gdLst/>
              <a:ahLst/>
              <a:cxnLst/>
              <a:rect l="l" t="t" r="r" b="b"/>
              <a:pathLst>
                <a:path w="35252" h="18798" fill="none" extrusionOk="0">
                  <a:moveTo>
                    <a:pt x="31759" y="586"/>
                  </a:moveTo>
                  <a:lnTo>
                    <a:pt x="31759" y="586"/>
                  </a:lnTo>
                  <a:lnTo>
                    <a:pt x="32264" y="1252"/>
                  </a:lnTo>
                  <a:lnTo>
                    <a:pt x="32728" y="1919"/>
                  </a:lnTo>
                  <a:lnTo>
                    <a:pt x="33152" y="2585"/>
                  </a:lnTo>
                  <a:lnTo>
                    <a:pt x="33536" y="3251"/>
                  </a:lnTo>
                  <a:lnTo>
                    <a:pt x="33879" y="3918"/>
                  </a:lnTo>
                  <a:lnTo>
                    <a:pt x="34182" y="4584"/>
                  </a:lnTo>
                  <a:lnTo>
                    <a:pt x="34444" y="5250"/>
                  </a:lnTo>
                  <a:lnTo>
                    <a:pt x="34687" y="5896"/>
                  </a:lnTo>
                  <a:lnTo>
                    <a:pt x="34868" y="6562"/>
                  </a:lnTo>
                  <a:lnTo>
                    <a:pt x="35030" y="7188"/>
                  </a:lnTo>
                  <a:lnTo>
                    <a:pt x="35151" y="7834"/>
                  </a:lnTo>
                  <a:lnTo>
                    <a:pt x="35212" y="8460"/>
                  </a:lnTo>
                  <a:lnTo>
                    <a:pt x="35252" y="9066"/>
                  </a:lnTo>
                  <a:lnTo>
                    <a:pt x="35252" y="9672"/>
                  </a:lnTo>
                  <a:lnTo>
                    <a:pt x="35212" y="10277"/>
                  </a:lnTo>
                  <a:lnTo>
                    <a:pt x="35131" y="10863"/>
                  </a:lnTo>
                  <a:lnTo>
                    <a:pt x="35030" y="11428"/>
                  </a:lnTo>
                  <a:lnTo>
                    <a:pt x="34868" y="11993"/>
                  </a:lnTo>
                  <a:lnTo>
                    <a:pt x="34687" y="12518"/>
                  </a:lnTo>
                  <a:lnTo>
                    <a:pt x="34444" y="13043"/>
                  </a:lnTo>
                  <a:lnTo>
                    <a:pt x="34182" y="13568"/>
                  </a:lnTo>
                  <a:lnTo>
                    <a:pt x="33879" y="14053"/>
                  </a:lnTo>
                  <a:lnTo>
                    <a:pt x="33536" y="14517"/>
                  </a:lnTo>
                  <a:lnTo>
                    <a:pt x="33152" y="14982"/>
                  </a:lnTo>
                  <a:lnTo>
                    <a:pt x="32728" y="15406"/>
                  </a:lnTo>
                  <a:lnTo>
                    <a:pt x="32284" y="15830"/>
                  </a:lnTo>
                  <a:lnTo>
                    <a:pt x="31779" y="16213"/>
                  </a:lnTo>
                  <a:lnTo>
                    <a:pt x="31254" y="16577"/>
                  </a:lnTo>
                  <a:lnTo>
                    <a:pt x="30689" y="16920"/>
                  </a:lnTo>
                  <a:lnTo>
                    <a:pt x="30063" y="17243"/>
                  </a:lnTo>
                  <a:lnTo>
                    <a:pt x="29437" y="17546"/>
                  </a:lnTo>
                  <a:lnTo>
                    <a:pt x="28751" y="17808"/>
                  </a:lnTo>
                  <a:lnTo>
                    <a:pt x="28751" y="17808"/>
                  </a:lnTo>
                  <a:lnTo>
                    <a:pt x="27963" y="18071"/>
                  </a:lnTo>
                  <a:lnTo>
                    <a:pt x="27156" y="18272"/>
                  </a:lnTo>
                  <a:lnTo>
                    <a:pt x="26308" y="18454"/>
                  </a:lnTo>
                  <a:lnTo>
                    <a:pt x="25460" y="18596"/>
                  </a:lnTo>
                  <a:lnTo>
                    <a:pt x="24592" y="18717"/>
                  </a:lnTo>
                  <a:lnTo>
                    <a:pt x="23683" y="18777"/>
                  </a:lnTo>
                  <a:lnTo>
                    <a:pt x="22775" y="18797"/>
                  </a:lnTo>
                  <a:lnTo>
                    <a:pt x="21846" y="18797"/>
                  </a:lnTo>
                  <a:lnTo>
                    <a:pt x="20917" y="18757"/>
                  </a:lnTo>
                  <a:lnTo>
                    <a:pt x="19968" y="18676"/>
                  </a:lnTo>
                  <a:lnTo>
                    <a:pt x="18999" y="18555"/>
                  </a:lnTo>
                  <a:lnTo>
                    <a:pt x="18050" y="18414"/>
                  </a:lnTo>
                  <a:lnTo>
                    <a:pt x="17081" y="18232"/>
                  </a:lnTo>
                  <a:lnTo>
                    <a:pt x="16092" y="18030"/>
                  </a:lnTo>
                  <a:lnTo>
                    <a:pt x="15123" y="17788"/>
                  </a:lnTo>
                  <a:lnTo>
                    <a:pt x="14154" y="17505"/>
                  </a:lnTo>
                  <a:lnTo>
                    <a:pt x="13164" y="17202"/>
                  </a:lnTo>
                  <a:lnTo>
                    <a:pt x="12195" y="16859"/>
                  </a:lnTo>
                  <a:lnTo>
                    <a:pt x="11226" y="16476"/>
                  </a:lnTo>
                  <a:lnTo>
                    <a:pt x="10277" y="16092"/>
                  </a:lnTo>
                  <a:lnTo>
                    <a:pt x="9328" y="15648"/>
                  </a:lnTo>
                  <a:lnTo>
                    <a:pt x="8379" y="15204"/>
                  </a:lnTo>
                  <a:lnTo>
                    <a:pt x="7471" y="14719"/>
                  </a:lnTo>
                  <a:lnTo>
                    <a:pt x="6542" y="14194"/>
                  </a:lnTo>
                  <a:lnTo>
                    <a:pt x="5654" y="13649"/>
                  </a:lnTo>
                  <a:lnTo>
                    <a:pt x="4785" y="13084"/>
                  </a:lnTo>
                  <a:lnTo>
                    <a:pt x="3917" y="12498"/>
                  </a:lnTo>
                  <a:lnTo>
                    <a:pt x="3090" y="11872"/>
                  </a:lnTo>
                  <a:lnTo>
                    <a:pt x="2282" y="11226"/>
                  </a:lnTo>
                  <a:lnTo>
                    <a:pt x="1495" y="10560"/>
                  </a:lnTo>
                  <a:lnTo>
                    <a:pt x="727" y="9874"/>
                  </a:lnTo>
                  <a:lnTo>
                    <a:pt x="1" y="9167"/>
                  </a:lnTo>
                  <a:lnTo>
                    <a:pt x="1" y="9167"/>
                  </a:lnTo>
                  <a:lnTo>
                    <a:pt x="283" y="8884"/>
                  </a:lnTo>
                  <a:lnTo>
                    <a:pt x="283" y="8884"/>
                  </a:lnTo>
                  <a:lnTo>
                    <a:pt x="1010" y="9591"/>
                  </a:lnTo>
                  <a:lnTo>
                    <a:pt x="1757" y="10277"/>
                  </a:lnTo>
                  <a:lnTo>
                    <a:pt x="2524" y="10944"/>
                  </a:lnTo>
                  <a:lnTo>
                    <a:pt x="3332" y="11569"/>
                  </a:lnTo>
                  <a:lnTo>
                    <a:pt x="4160" y="12175"/>
                  </a:lnTo>
                  <a:lnTo>
                    <a:pt x="5008" y="12761"/>
                  </a:lnTo>
                  <a:lnTo>
                    <a:pt x="5876" y="13326"/>
                  </a:lnTo>
                  <a:lnTo>
                    <a:pt x="6744" y="13871"/>
                  </a:lnTo>
                  <a:lnTo>
                    <a:pt x="7652" y="14376"/>
                  </a:lnTo>
                  <a:lnTo>
                    <a:pt x="8561" y="14840"/>
                  </a:lnTo>
                  <a:lnTo>
                    <a:pt x="9490" y="15305"/>
                  </a:lnTo>
                  <a:lnTo>
                    <a:pt x="10439" y="15729"/>
                  </a:lnTo>
                  <a:lnTo>
                    <a:pt x="11367" y="16112"/>
                  </a:lnTo>
                  <a:lnTo>
                    <a:pt x="12336" y="16476"/>
                  </a:lnTo>
                  <a:lnTo>
                    <a:pt x="13285" y="16819"/>
                  </a:lnTo>
                  <a:lnTo>
                    <a:pt x="14254" y="17122"/>
                  </a:lnTo>
                  <a:lnTo>
                    <a:pt x="15203" y="17404"/>
                  </a:lnTo>
                  <a:lnTo>
                    <a:pt x="16173" y="17647"/>
                  </a:lnTo>
                  <a:lnTo>
                    <a:pt x="17142" y="17849"/>
                  </a:lnTo>
                  <a:lnTo>
                    <a:pt x="18091" y="18030"/>
                  </a:lnTo>
                  <a:lnTo>
                    <a:pt x="19039" y="18172"/>
                  </a:lnTo>
                  <a:lnTo>
                    <a:pt x="19988" y="18293"/>
                  </a:lnTo>
                  <a:lnTo>
                    <a:pt x="20937" y="18353"/>
                  </a:lnTo>
                  <a:lnTo>
                    <a:pt x="21846" y="18394"/>
                  </a:lnTo>
                  <a:lnTo>
                    <a:pt x="22775" y="18414"/>
                  </a:lnTo>
                  <a:lnTo>
                    <a:pt x="23663" y="18373"/>
                  </a:lnTo>
                  <a:lnTo>
                    <a:pt x="24551" y="18313"/>
                  </a:lnTo>
                  <a:lnTo>
                    <a:pt x="25419" y="18212"/>
                  </a:lnTo>
                  <a:lnTo>
                    <a:pt x="26267" y="18071"/>
                  </a:lnTo>
                  <a:lnTo>
                    <a:pt x="27075" y="17889"/>
                  </a:lnTo>
                  <a:lnTo>
                    <a:pt x="27883" y="17687"/>
                  </a:lnTo>
                  <a:lnTo>
                    <a:pt x="28670" y="17425"/>
                  </a:lnTo>
                  <a:lnTo>
                    <a:pt x="28670" y="17425"/>
                  </a:lnTo>
                  <a:lnTo>
                    <a:pt x="29336" y="17162"/>
                  </a:lnTo>
                  <a:lnTo>
                    <a:pt x="30003" y="16859"/>
                  </a:lnTo>
                  <a:lnTo>
                    <a:pt x="30608" y="16536"/>
                  </a:lnTo>
                  <a:lnTo>
                    <a:pt x="31174" y="16193"/>
                  </a:lnTo>
                  <a:lnTo>
                    <a:pt x="31698" y="15809"/>
                  </a:lnTo>
                  <a:lnTo>
                    <a:pt x="32203" y="15426"/>
                  </a:lnTo>
                  <a:lnTo>
                    <a:pt x="32647" y="15002"/>
                  </a:lnTo>
                  <a:lnTo>
                    <a:pt x="33071" y="14558"/>
                  </a:lnTo>
                  <a:lnTo>
                    <a:pt x="33455" y="14113"/>
                  </a:lnTo>
                  <a:lnTo>
                    <a:pt x="33778" y="13629"/>
                  </a:lnTo>
                  <a:lnTo>
                    <a:pt x="34081" y="13124"/>
                  </a:lnTo>
                  <a:lnTo>
                    <a:pt x="34343" y="12619"/>
                  </a:lnTo>
                  <a:lnTo>
                    <a:pt x="34565" y="12074"/>
                  </a:lnTo>
                  <a:lnTo>
                    <a:pt x="34747" y="11529"/>
                  </a:lnTo>
                  <a:lnTo>
                    <a:pt x="34888" y="10964"/>
                  </a:lnTo>
                  <a:lnTo>
                    <a:pt x="34989" y="10378"/>
                  </a:lnTo>
                  <a:lnTo>
                    <a:pt x="35070" y="9793"/>
                  </a:lnTo>
                  <a:lnTo>
                    <a:pt x="35090" y="9187"/>
                  </a:lnTo>
                  <a:lnTo>
                    <a:pt x="35070" y="8581"/>
                  </a:lnTo>
                  <a:lnTo>
                    <a:pt x="35030" y="7956"/>
                  </a:lnTo>
                  <a:lnTo>
                    <a:pt x="34929" y="7309"/>
                  </a:lnTo>
                  <a:lnTo>
                    <a:pt x="34808" y="6684"/>
                  </a:lnTo>
                  <a:lnTo>
                    <a:pt x="34626" y="6017"/>
                  </a:lnTo>
                  <a:lnTo>
                    <a:pt x="34424" y="5371"/>
                  </a:lnTo>
                  <a:lnTo>
                    <a:pt x="34162" y="4705"/>
                  </a:lnTo>
                  <a:lnTo>
                    <a:pt x="33879" y="4039"/>
                  </a:lnTo>
                  <a:lnTo>
                    <a:pt x="33556" y="3372"/>
                  </a:lnTo>
                  <a:lnTo>
                    <a:pt x="33172" y="2706"/>
                  </a:lnTo>
                  <a:lnTo>
                    <a:pt x="32769" y="2020"/>
                  </a:lnTo>
                  <a:lnTo>
                    <a:pt x="32324" y="1353"/>
                  </a:lnTo>
                  <a:lnTo>
                    <a:pt x="31820" y="687"/>
                  </a:lnTo>
                  <a:lnTo>
                    <a:pt x="31295" y="1"/>
                  </a:lnTo>
                  <a:lnTo>
                    <a:pt x="31759" y="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extrusionOk="0">
                  <a:moveTo>
                    <a:pt x="12841" y="0"/>
                  </a:moveTo>
                  <a:lnTo>
                    <a:pt x="11993" y="20"/>
                  </a:lnTo>
                  <a:lnTo>
                    <a:pt x="11630" y="40"/>
                  </a:lnTo>
                  <a:lnTo>
                    <a:pt x="11630" y="40"/>
                  </a:lnTo>
                  <a:lnTo>
                    <a:pt x="12034" y="20"/>
                  </a:lnTo>
                  <a:lnTo>
                    <a:pt x="12841" y="0"/>
                  </a:lnTo>
                  <a:close/>
                  <a:moveTo>
                    <a:pt x="11630" y="40"/>
                  </a:moveTo>
                  <a:lnTo>
                    <a:pt x="11226" y="61"/>
                  </a:lnTo>
                  <a:lnTo>
                    <a:pt x="11051" y="79"/>
                  </a:lnTo>
                  <a:lnTo>
                    <a:pt x="11051" y="79"/>
                  </a:lnTo>
                  <a:lnTo>
                    <a:pt x="11266" y="61"/>
                  </a:lnTo>
                  <a:lnTo>
                    <a:pt x="11630" y="40"/>
                  </a:lnTo>
                  <a:close/>
                  <a:moveTo>
                    <a:pt x="11051" y="79"/>
                  </a:moveTo>
                  <a:lnTo>
                    <a:pt x="10540" y="121"/>
                  </a:lnTo>
                  <a:lnTo>
                    <a:pt x="9833" y="202"/>
                  </a:lnTo>
                  <a:lnTo>
                    <a:pt x="9146" y="303"/>
                  </a:lnTo>
                  <a:lnTo>
                    <a:pt x="8460" y="444"/>
                  </a:lnTo>
                  <a:lnTo>
                    <a:pt x="7794" y="606"/>
                  </a:lnTo>
                  <a:lnTo>
                    <a:pt x="7148" y="787"/>
                  </a:lnTo>
                  <a:lnTo>
                    <a:pt x="6522" y="1009"/>
                  </a:lnTo>
                  <a:lnTo>
                    <a:pt x="5755" y="1292"/>
                  </a:lnTo>
                  <a:lnTo>
                    <a:pt x="5068" y="1615"/>
                  </a:lnTo>
                  <a:lnTo>
                    <a:pt x="4725" y="1797"/>
                  </a:lnTo>
                  <a:lnTo>
                    <a:pt x="4402" y="1979"/>
                  </a:lnTo>
                  <a:lnTo>
                    <a:pt x="4079" y="2180"/>
                  </a:lnTo>
                  <a:lnTo>
                    <a:pt x="3796" y="2362"/>
                  </a:lnTo>
                  <a:lnTo>
                    <a:pt x="3493" y="2584"/>
                  </a:lnTo>
                  <a:lnTo>
                    <a:pt x="3211" y="2786"/>
                  </a:lnTo>
                  <a:lnTo>
                    <a:pt x="2948" y="3008"/>
                  </a:lnTo>
                  <a:lnTo>
                    <a:pt x="2706" y="3230"/>
                  </a:lnTo>
                  <a:lnTo>
                    <a:pt x="2464" y="3473"/>
                  </a:lnTo>
                  <a:lnTo>
                    <a:pt x="2221" y="3695"/>
                  </a:lnTo>
                  <a:lnTo>
                    <a:pt x="1999" y="3957"/>
                  </a:lnTo>
                  <a:lnTo>
                    <a:pt x="1797" y="4199"/>
                  </a:lnTo>
                  <a:lnTo>
                    <a:pt x="1595" y="4462"/>
                  </a:lnTo>
                  <a:lnTo>
                    <a:pt x="1414" y="4724"/>
                  </a:lnTo>
                  <a:lnTo>
                    <a:pt x="1232" y="4987"/>
                  </a:lnTo>
                  <a:lnTo>
                    <a:pt x="1071" y="5270"/>
                  </a:lnTo>
                  <a:lnTo>
                    <a:pt x="929" y="5532"/>
                  </a:lnTo>
                  <a:lnTo>
                    <a:pt x="788" y="5815"/>
                  </a:lnTo>
                  <a:lnTo>
                    <a:pt x="647" y="6118"/>
                  </a:lnTo>
                  <a:lnTo>
                    <a:pt x="525" y="6400"/>
                  </a:lnTo>
                  <a:lnTo>
                    <a:pt x="424" y="6703"/>
                  </a:lnTo>
                  <a:lnTo>
                    <a:pt x="344" y="7006"/>
                  </a:lnTo>
                  <a:lnTo>
                    <a:pt x="243" y="7309"/>
                  </a:lnTo>
                  <a:lnTo>
                    <a:pt x="182" y="7632"/>
                  </a:lnTo>
                  <a:lnTo>
                    <a:pt x="81" y="8258"/>
                  </a:lnTo>
                  <a:lnTo>
                    <a:pt x="21" y="8924"/>
                  </a:lnTo>
                  <a:lnTo>
                    <a:pt x="0" y="9570"/>
                  </a:lnTo>
                  <a:lnTo>
                    <a:pt x="41" y="10256"/>
                  </a:lnTo>
                  <a:lnTo>
                    <a:pt x="122" y="10943"/>
                  </a:lnTo>
                  <a:lnTo>
                    <a:pt x="243" y="11650"/>
                  </a:lnTo>
                  <a:lnTo>
                    <a:pt x="404" y="12356"/>
                  </a:lnTo>
                  <a:lnTo>
                    <a:pt x="626" y="13083"/>
                  </a:lnTo>
                  <a:lnTo>
                    <a:pt x="909" y="13790"/>
                  </a:lnTo>
                  <a:lnTo>
                    <a:pt x="1212" y="14516"/>
                  </a:lnTo>
                  <a:lnTo>
                    <a:pt x="1575" y="15263"/>
                  </a:lnTo>
                  <a:lnTo>
                    <a:pt x="1979" y="15990"/>
                  </a:lnTo>
                  <a:lnTo>
                    <a:pt x="2443" y="16737"/>
                  </a:lnTo>
                  <a:lnTo>
                    <a:pt x="2948" y="17464"/>
                  </a:lnTo>
                  <a:lnTo>
                    <a:pt x="3493" y="18211"/>
                  </a:lnTo>
                  <a:lnTo>
                    <a:pt x="4079" y="18938"/>
                  </a:lnTo>
                  <a:lnTo>
                    <a:pt x="4725" y="19685"/>
                  </a:lnTo>
                  <a:lnTo>
                    <a:pt x="5432" y="20412"/>
                  </a:lnTo>
                  <a:lnTo>
                    <a:pt x="5714" y="20129"/>
                  </a:lnTo>
                  <a:lnTo>
                    <a:pt x="5028" y="19423"/>
                  </a:lnTo>
                  <a:lnTo>
                    <a:pt x="4402" y="18696"/>
                  </a:lnTo>
                  <a:lnTo>
                    <a:pt x="3796" y="17969"/>
                  </a:lnTo>
                  <a:lnTo>
                    <a:pt x="3251" y="17242"/>
                  </a:lnTo>
                  <a:lnTo>
                    <a:pt x="2766" y="16515"/>
                  </a:lnTo>
                  <a:lnTo>
                    <a:pt x="2322" y="15788"/>
                  </a:lnTo>
                  <a:lnTo>
                    <a:pt x="1918" y="15062"/>
                  </a:lnTo>
                  <a:lnTo>
                    <a:pt x="1555" y="14335"/>
                  </a:lnTo>
                  <a:lnTo>
                    <a:pt x="1252" y="13608"/>
                  </a:lnTo>
                  <a:lnTo>
                    <a:pt x="990" y="12901"/>
                  </a:lnTo>
                  <a:lnTo>
                    <a:pt x="768" y="12195"/>
                  </a:lnTo>
                  <a:lnTo>
                    <a:pt x="586" y="11488"/>
                  </a:lnTo>
                  <a:lnTo>
                    <a:pt x="465" y="10802"/>
                  </a:lnTo>
                  <a:lnTo>
                    <a:pt x="384" y="10115"/>
                  </a:lnTo>
                  <a:lnTo>
                    <a:pt x="364" y="9449"/>
                  </a:lnTo>
                  <a:lnTo>
                    <a:pt x="364" y="8803"/>
                  </a:lnTo>
                  <a:lnTo>
                    <a:pt x="424" y="8157"/>
                  </a:lnTo>
                  <a:lnTo>
                    <a:pt x="546" y="7531"/>
                  </a:lnTo>
                  <a:lnTo>
                    <a:pt x="606" y="7208"/>
                  </a:lnTo>
                  <a:lnTo>
                    <a:pt x="687" y="6905"/>
                  </a:lnTo>
                  <a:lnTo>
                    <a:pt x="788" y="6622"/>
                  </a:lnTo>
                  <a:lnTo>
                    <a:pt x="889" y="6319"/>
                  </a:lnTo>
                  <a:lnTo>
                    <a:pt x="990" y="6037"/>
                  </a:lnTo>
                  <a:lnTo>
                    <a:pt x="1131" y="5734"/>
                  </a:lnTo>
                  <a:lnTo>
                    <a:pt x="1272" y="5471"/>
                  </a:lnTo>
                  <a:lnTo>
                    <a:pt x="1414" y="5189"/>
                  </a:lnTo>
                  <a:lnTo>
                    <a:pt x="1575" y="4926"/>
                  </a:lnTo>
                  <a:lnTo>
                    <a:pt x="1757" y="4644"/>
                  </a:lnTo>
                  <a:lnTo>
                    <a:pt x="1939" y="4401"/>
                  </a:lnTo>
                  <a:lnTo>
                    <a:pt x="2120" y="4139"/>
                  </a:lnTo>
                  <a:lnTo>
                    <a:pt x="2342" y="3897"/>
                  </a:lnTo>
                  <a:lnTo>
                    <a:pt x="2544" y="3654"/>
                  </a:lnTo>
                  <a:lnTo>
                    <a:pt x="2787" y="3412"/>
                  </a:lnTo>
                  <a:lnTo>
                    <a:pt x="3029" y="3190"/>
                  </a:lnTo>
                  <a:lnTo>
                    <a:pt x="3271" y="2968"/>
                  </a:lnTo>
                  <a:lnTo>
                    <a:pt x="3534" y="2746"/>
                  </a:lnTo>
                  <a:lnTo>
                    <a:pt x="3816" y="2544"/>
                  </a:lnTo>
                  <a:lnTo>
                    <a:pt x="4099" y="2342"/>
                  </a:lnTo>
                  <a:lnTo>
                    <a:pt x="4402" y="2140"/>
                  </a:lnTo>
                  <a:lnTo>
                    <a:pt x="4705" y="1958"/>
                  </a:lnTo>
                  <a:lnTo>
                    <a:pt x="5351" y="1595"/>
                  </a:lnTo>
                  <a:lnTo>
                    <a:pt x="6037" y="1272"/>
                  </a:lnTo>
                  <a:lnTo>
                    <a:pt x="6784" y="989"/>
                  </a:lnTo>
                  <a:lnTo>
                    <a:pt x="7471" y="747"/>
                  </a:lnTo>
                  <a:lnTo>
                    <a:pt x="8198" y="545"/>
                  </a:lnTo>
                  <a:lnTo>
                    <a:pt x="8924" y="384"/>
                  </a:lnTo>
                  <a:lnTo>
                    <a:pt x="9671" y="242"/>
                  </a:lnTo>
                  <a:lnTo>
                    <a:pt x="10439" y="141"/>
                  </a:lnTo>
                  <a:lnTo>
                    <a:pt x="1105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2195550" y="238125"/>
              <a:ext cx="321050" cy="510300"/>
            </a:xfrm>
            <a:custGeom>
              <a:avLst/>
              <a:gdLst/>
              <a:ahLst/>
              <a:cxnLst/>
              <a:rect l="l" t="t" r="r" b="b"/>
              <a:pathLst>
                <a:path w="12842" h="20412" fill="none" extrusionOk="0">
                  <a:moveTo>
                    <a:pt x="5432" y="20412"/>
                  </a:moveTo>
                  <a:lnTo>
                    <a:pt x="5432" y="20412"/>
                  </a:lnTo>
                  <a:lnTo>
                    <a:pt x="4725" y="19685"/>
                  </a:lnTo>
                  <a:lnTo>
                    <a:pt x="4079" y="18938"/>
                  </a:lnTo>
                  <a:lnTo>
                    <a:pt x="3493" y="18211"/>
                  </a:lnTo>
                  <a:lnTo>
                    <a:pt x="2948" y="17464"/>
                  </a:lnTo>
                  <a:lnTo>
                    <a:pt x="2443" y="16737"/>
                  </a:lnTo>
                  <a:lnTo>
                    <a:pt x="1979" y="15990"/>
                  </a:lnTo>
                  <a:lnTo>
                    <a:pt x="1575" y="15263"/>
                  </a:lnTo>
                  <a:lnTo>
                    <a:pt x="1212" y="14516"/>
                  </a:lnTo>
                  <a:lnTo>
                    <a:pt x="909" y="13790"/>
                  </a:lnTo>
                  <a:lnTo>
                    <a:pt x="626" y="13083"/>
                  </a:lnTo>
                  <a:lnTo>
                    <a:pt x="404" y="12356"/>
                  </a:lnTo>
                  <a:lnTo>
                    <a:pt x="243" y="11650"/>
                  </a:lnTo>
                  <a:lnTo>
                    <a:pt x="122" y="10943"/>
                  </a:lnTo>
                  <a:lnTo>
                    <a:pt x="41" y="10256"/>
                  </a:lnTo>
                  <a:lnTo>
                    <a:pt x="0" y="9570"/>
                  </a:lnTo>
                  <a:lnTo>
                    <a:pt x="21" y="8924"/>
                  </a:lnTo>
                  <a:lnTo>
                    <a:pt x="81" y="8258"/>
                  </a:lnTo>
                  <a:lnTo>
                    <a:pt x="182" y="7632"/>
                  </a:lnTo>
                  <a:lnTo>
                    <a:pt x="243" y="7309"/>
                  </a:lnTo>
                  <a:lnTo>
                    <a:pt x="344" y="7006"/>
                  </a:lnTo>
                  <a:lnTo>
                    <a:pt x="424" y="6703"/>
                  </a:lnTo>
                  <a:lnTo>
                    <a:pt x="525" y="6400"/>
                  </a:lnTo>
                  <a:lnTo>
                    <a:pt x="647" y="6118"/>
                  </a:lnTo>
                  <a:lnTo>
                    <a:pt x="788" y="5815"/>
                  </a:lnTo>
                  <a:lnTo>
                    <a:pt x="929" y="5532"/>
                  </a:lnTo>
                  <a:lnTo>
                    <a:pt x="1071" y="5270"/>
                  </a:lnTo>
                  <a:lnTo>
                    <a:pt x="1232" y="4987"/>
                  </a:lnTo>
                  <a:lnTo>
                    <a:pt x="1414" y="4724"/>
                  </a:lnTo>
                  <a:lnTo>
                    <a:pt x="1595" y="4462"/>
                  </a:lnTo>
                  <a:lnTo>
                    <a:pt x="1797" y="4199"/>
                  </a:lnTo>
                  <a:lnTo>
                    <a:pt x="1999" y="3957"/>
                  </a:lnTo>
                  <a:lnTo>
                    <a:pt x="2221" y="3695"/>
                  </a:lnTo>
                  <a:lnTo>
                    <a:pt x="2464" y="3473"/>
                  </a:lnTo>
                  <a:lnTo>
                    <a:pt x="2706" y="3230"/>
                  </a:lnTo>
                  <a:lnTo>
                    <a:pt x="2948" y="3008"/>
                  </a:lnTo>
                  <a:lnTo>
                    <a:pt x="3211" y="2786"/>
                  </a:lnTo>
                  <a:lnTo>
                    <a:pt x="3493" y="2584"/>
                  </a:lnTo>
                  <a:lnTo>
                    <a:pt x="3796" y="2362"/>
                  </a:lnTo>
                  <a:lnTo>
                    <a:pt x="4079" y="2180"/>
                  </a:lnTo>
                  <a:lnTo>
                    <a:pt x="4402" y="1979"/>
                  </a:lnTo>
                  <a:lnTo>
                    <a:pt x="4725" y="1797"/>
                  </a:lnTo>
                  <a:lnTo>
                    <a:pt x="5068" y="1615"/>
                  </a:lnTo>
                  <a:lnTo>
                    <a:pt x="5755" y="1292"/>
                  </a:lnTo>
                  <a:lnTo>
                    <a:pt x="6522" y="1009"/>
                  </a:lnTo>
                  <a:lnTo>
                    <a:pt x="6522" y="1009"/>
                  </a:lnTo>
                  <a:lnTo>
                    <a:pt x="7148" y="787"/>
                  </a:lnTo>
                  <a:lnTo>
                    <a:pt x="7794" y="606"/>
                  </a:lnTo>
                  <a:lnTo>
                    <a:pt x="8460" y="444"/>
                  </a:lnTo>
                  <a:lnTo>
                    <a:pt x="9146" y="303"/>
                  </a:lnTo>
                  <a:lnTo>
                    <a:pt x="9833" y="202"/>
                  </a:lnTo>
                  <a:lnTo>
                    <a:pt x="10540" y="121"/>
                  </a:lnTo>
                  <a:lnTo>
                    <a:pt x="11266" y="61"/>
                  </a:lnTo>
                  <a:lnTo>
                    <a:pt x="11993" y="20"/>
                  </a:lnTo>
                  <a:lnTo>
                    <a:pt x="12841" y="0"/>
                  </a:lnTo>
                  <a:lnTo>
                    <a:pt x="12841" y="0"/>
                  </a:lnTo>
                  <a:lnTo>
                    <a:pt x="12034" y="20"/>
                  </a:lnTo>
                  <a:lnTo>
                    <a:pt x="11226" y="61"/>
                  </a:lnTo>
                  <a:lnTo>
                    <a:pt x="10439" y="141"/>
                  </a:lnTo>
                  <a:lnTo>
                    <a:pt x="9671" y="242"/>
                  </a:lnTo>
                  <a:lnTo>
                    <a:pt x="8924" y="384"/>
                  </a:lnTo>
                  <a:lnTo>
                    <a:pt x="8198" y="545"/>
                  </a:lnTo>
                  <a:lnTo>
                    <a:pt x="7471" y="747"/>
                  </a:lnTo>
                  <a:lnTo>
                    <a:pt x="6784" y="989"/>
                  </a:lnTo>
                  <a:lnTo>
                    <a:pt x="6784" y="989"/>
                  </a:lnTo>
                  <a:lnTo>
                    <a:pt x="6037" y="1272"/>
                  </a:lnTo>
                  <a:lnTo>
                    <a:pt x="5351" y="1595"/>
                  </a:lnTo>
                  <a:lnTo>
                    <a:pt x="4705" y="1958"/>
                  </a:lnTo>
                  <a:lnTo>
                    <a:pt x="4402" y="2140"/>
                  </a:lnTo>
                  <a:lnTo>
                    <a:pt x="4099" y="2342"/>
                  </a:lnTo>
                  <a:lnTo>
                    <a:pt x="3816" y="2544"/>
                  </a:lnTo>
                  <a:lnTo>
                    <a:pt x="3534" y="2746"/>
                  </a:lnTo>
                  <a:lnTo>
                    <a:pt x="3271" y="2968"/>
                  </a:lnTo>
                  <a:lnTo>
                    <a:pt x="3029" y="3190"/>
                  </a:lnTo>
                  <a:lnTo>
                    <a:pt x="2787" y="3412"/>
                  </a:lnTo>
                  <a:lnTo>
                    <a:pt x="2544" y="3654"/>
                  </a:lnTo>
                  <a:lnTo>
                    <a:pt x="2342" y="3897"/>
                  </a:lnTo>
                  <a:lnTo>
                    <a:pt x="2120" y="4139"/>
                  </a:lnTo>
                  <a:lnTo>
                    <a:pt x="1939" y="4401"/>
                  </a:lnTo>
                  <a:lnTo>
                    <a:pt x="1757" y="4644"/>
                  </a:lnTo>
                  <a:lnTo>
                    <a:pt x="1575" y="4926"/>
                  </a:lnTo>
                  <a:lnTo>
                    <a:pt x="1414" y="5189"/>
                  </a:lnTo>
                  <a:lnTo>
                    <a:pt x="1272" y="5471"/>
                  </a:lnTo>
                  <a:lnTo>
                    <a:pt x="1131" y="5734"/>
                  </a:lnTo>
                  <a:lnTo>
                    <a:pt x="990" y="6037"/>
                  </a:lnTo>
                  <a:lnTo>
                    <a:pt x="889" y="6319"/>
                  </a:lnTo>
                  <a:lnTo>
                    <a:pt x="788" y="6622"/>
                  </a:lnTo>
                  <a:lnTo>
                    <a:pt x="687" y="6905"/>
                  </a:lnTo>
                  <a:lnTo>
                    <a:pt x="606" y="7208"/>
                  </a:lnTo>
                  <a:lnTo>
                    <a:pt x="546" y="7531"/>
                  </a:lnTo>
                  <a:lnTo>
                    <a:pt x="424" y="8157"/>
                  </a:lnTo>
                  <a:lnTo>
                    <a:pt x="364" y="8803"/>
                  </a:lnTo>
                  <a:lnTo>
                    <a:pt x="364" y="9449"/>
                  </a:lnTo>
                  <a:lnTo>
                    <a:pt x="384" y="10115"/>
                  </a:lnTo>
                  <a:lnTo>
                    <a:pt x="465" y="10802"/>
                  </a:lnTo>
                  <a:lnTo>
                    <a:pt x="586" y="11488"/>
                  </a:lnTo>
                  <a:lnTo>
                    <a:pt x="768" y="12195"/>
                  </a:lnTo>
                  <a:lnTo>
                    <a:pt x="990" y="12901"/>
                  </a:lnTo>
                  <a:lnTo>
                    <a:pt x="1252" y="13608"/>
                  </a:lnTo>
                  <a:lnTo>
                    <a:pt x="1555" y="14335"/>
                  </a:lnTo>
                  <a:lnTo>
                    <a:pt x="1918" y="15062"/>
                  </a:lnTo>
                  <a:lnTo>
                    <a:pt x="2322" y="15788"/>
                  </a:lnTo>
                  <a:lnTo>
                    <a:pt x="2766" y="16515"/>
                  </a:lnTo>
                  <a:lnTo>
                    <a:pt x="3251" y="17242"/>
                  </a:lnTo>
                  <a:lnTo>
                    <a:pt x="3796" y="17969"/>
                  </a:lnTo>
                  <a:lnTo>
                    <a:pt x="4402" y="18696"/>
                  </a:lnTo>
                  <a:lnTo>
                    <a:pt x="5028" y="19423"/>
                  </a:lnTo>
                  <a:lnTo>
                    <a:pt x="5714" y="20129"/>
                  </a:lnTo>
                  <a:lnTo>
                    <a:pt x="5714" y="20129"/>
                  </a:lnTo>
                  <a:lnTo>
                    <a:pt x="5432" y="204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extrusionOk="0">
                  <a:moveTo>
                    <a:pt x="38906" y="1"/>
                  </a:moveTo>
                  <a:lnTo>
                    <a:pt x="39168" y="627"/>
                  </a:lnTo>
                  <a:lnTo>
                    <a:pt x="39390" y="1232"/>
                  </a:lnTo>
                  <a:lnTo>
                    <a:pt x="39592" y="1838"/>
                  </a:lnTo>
                  <a:lnTo>
                    <a:pt x="39754" y="2423"/>
                  </a:lnTo>
                  <a:lnTo>
                    <a:pt x="39895" y="3029"/>
                  </a:lnTo>
                  <a:lnTo>
                    <a:pt x="40016" y="3615"/>
                  </a:lnTo>
                  <a:lnTo>
                    <a:pt x="40097" y="4200"/>
                  </a:lnTo>
                  <a:lnTo>
                    <a:pt x="40157" y="4765"/>
                  </a:lnTo>
                  <a:lnTo>
                    <a:pt x="40178" y="5351"/>
                  </a:lnTo>
                  <a:lnTo>
                    <a:pt x="40178" y="5896"/>
                  </a:lnTo>
                  <a:lnTo>
                    <a:pt x="40137" y="6461"/>
                  </a:lnTo>
                  <a:lnTo>
                    <a:pt x="40077" y="7007"/>
                  </a:lnTo>
                  <a:lnTo>
                    <a:pt x="39996" y="7531"/>
                  </a:lnTo>
                  <a:lnTo>
                    <a:pt x="39875" y="8056"/>
                  </a:lnTo>
                  <a:lnTo>
                    <a:pt x="39713" y="8561"/>
                  </a:lnTo>
                  <a:lnTo>
                    <a:pt x="39552" y="9066"/>
                  </a:lnTo>
                  <a:lnTo>
                    <a:pt x="39330" y="9571"/>
                  </a:lnTo>
                  <a:lnTo>
                    <a:pt x="39108" y="10035"/>
                  </a:lnTo>
                  <a:lnTo>
                    <a:pt x="38845" y="10499"/>
                  </a:lnTo>
                  <a:lnTo>
                    <a:pt x="38542" y="10944"/>
                  </a:lnTo>
                  <a:lnTo>
                    <a:pt x="38219" y="11388"/>
                  </a:lnTo>
                  <a:lnTo>
                    <a:pt x="37876" y="11812"/>
                  </a:lnTo>
                  <a:lnTo>
                    <a:pt x="37492" y="12215"/>
                  </a:lnTo>
                  <a:lnTo>
                    <a:pt x="37089" y="12619"/>
                  </a:lnTo>
                  <a:lnTo>
                    <a:pt x="36665" y="12983"/>
                  </a:lnTo>
                  <a:lnTo>
                    <a:pt x="36200" y="13346"/>
                  </a:lnTo>
                  <a:lnTo>
                    <a:pt x="35696" y="13689"/>
                  </a:lnTo>
                  <a:lnTo>
                    <a:pt x="35171" y="14012"/>
                  </a:lnTo>
                  <a:lnTo>
                    <a:pt x="34625" y="14315"/>
                  </a:lnTo>
                  <a:lnTo>
                    <a:pt x="34060" y="14598"/>
                  </a:lnTo>
                  <a:lnTo>
                    <a:pt x="33454" y="14860"/>
                  </a:lnTo>
                  <a:lnTo>
                    <a:pt x="32808" y="15103"/>
                  </a:lnTo>
                  <a:lnTo>
                    <a:pt x="32364" y="15244"/>
                  </a:lnTo>
                  <a:lnTo>
                    <a:pt x="31920" y="15385"/>
                  </a:lnTo>
                  <a:lnTo>
                    <a:pt x="31456" y="15527"/>
                  </a:lnTo>
                  <a:lnTo>
                    <a:pt x="31012" y="15648"/>
                  </a:lnTo>
                  <a:lnTo>
                    <a:pt x="30063" y="15850"/>
                  </a:lnTo>
                  <a:lnTo>
                    <a:pt x="29093" y="16011"/>
                  </a:lnTo>
                  <a:lnTo>
                    <a:pt x="28104" y="16132"/>
                  </a:lnTo>
                  <a:lnTo>
                    <a:pt x="27095" y="16193"/>
                  </a:lnTo>
                  <a:lnTo>
                    <a:pt x="26065" y="16233"/>
                  </a:lnTo>
                  <a:lnTo>
                    <a:pt x="25015" y="16233"/>
                  </a:lnTo>
                  <a:lnTo>
                    <a:pt x="23945" y="16173"/>
                  </a:lnTo>
                  <a:lnTo>
                    <a:pt x="22875" y="16092"/>
                  </a:lnTo>
                  <a:lnTo>
                    <a:pt x="21785" y="15971"/>
                  </a:lnTo>
                  <a:lnTo>
                    <a:pt x="20695" y="15789"/>
                  </a:lnTo>
                  <a:lnTo>
                    <a:pt x="19604" y="15587"/>
                  </a:lnTo>
                  <a:lnTo>
                    <a:pt x="18494" y="15345"/>
                  </a:lnTo>
                  <a:lnTo>
                    <a:pt x="17383" y="15082"/>
                  </a:lnTo>
                  <a:lnTo>
                    <a:pt x="16293" y="14759"/>
                  </a:lnTo>
                  <a:lnTo>
                    <a:pt x="15183" y="14416"/>
                  </a:lnTo>
                  <a:lnTo>
                    <a:pt x="14092" y="14033"/>
                  </a:lnTo>
                  <a:lnTo>
                    <a:pt x="13002" y="13609"/>
                  </a:lnTo>
                  <a:lnTo>
                    <a:pt x="11912" y="13144"/>
                  </a:lnTo>
                  <a:lnTo>
                    <a:pt x="10842" y="12660"/>
                  </a:lnTo>
                  <a:lnTo>
                    <a:pt x="9772" y="12155"/>
                  </a:lnTo>
                  <a:lnTo>
                    <a:pt x="8722" y="11610"/>
                  </a:lnTo>
                  <a:lnTo>
                    <a:pt x="7692" y="11024"/>
                  </a:lnTo>
                  <a:lnTo>
                    <a:pt x="6683" y="10398"/>
                  </a:lnTo>
                  <a:lnTo>
                    <a:pt x="5694" y="9773"/>
                  </a:lnTo>
                  <a:lnTo>
                    <a:pt x="4724" y="9086"/>
                  </a:lnTo>
                  <a:lnTo>
                    <a:pt x="3775" y="8400"/>
                  </a:lnTo>
                  <a:lnTo>
                    <a:pt x="2847" y="7673"/>
                  </a:lnTo>
                  <a:lnTo>
                    <a:pt x="1958" y="6906"/>
                  </a:lnTo>
                  <a:lnTo>
                    <a:pt x="1110" y="6138"/>
                  </a:lnTo>
                  <a:lnTo>
                    <a:pt x="283" y="5331"/>
                  </a:lnTo>
                  <a:lnTo>
                    <a:pt x="0" y="5613"/>
                  </a:lnTo>
                  <a:lnTo>
                    <a:pt x="848" y="6421"/>
                  </a:lnTo>
                  <a:lnTo>
                    <a:pt x="1716" y="7208"/>
                  </a:lnTo>
                  <a:lnTo>
                    <a:pt x="2604" y="7976"/>
                  </a:lnTo>
                  <a:lnTo>
                    <a:pt x="3533" y="8702"/>
                  </a:lnTo>
                  <a:lnTo>
                    <a:pt x="4482" y="9409"/>
                  </a:lnTo>
                  <a:lnTo>
                    <a:pt x="5471" y="10096"/>
                  </a:lnTo>
                  <a:lnTo>
                    <a:pt x="6481" y="10742"/>
                  </a:lnTo>
                  <a:lnTo>
                    <a:pt x="7490" y="11367"/>
                  </a:lnTo>
                  <a:lnTo>
                    <a:pt x="8540" y="11953"/>
                  </a:lnTo>
                  <a:lnTo>
                    <a:pt x="9590" y="12498"/>
                  </a:lnTo>
                  <a:lnTo>
                    <a:pt x="10660" y="13023"/>
                  </a:lnTo>
                  <a:lnTo>
                    <a:pt x="11750" y="13508"/>
                  </a:lnTo>
                  <a:lnTo>
                    <a:pt x="12841" y="13972"/>
                  </a:lnTo>
                  <a:lnTo>
                    <a:pt x="13951" y="14396"/>
                  </a:lnTo>
                  <a:lnTo>
                    <a:pt x="15062" y="14780"/>
                  </a:lnTo>
                  <a:lnTo>
                    <a:pt x="16172" y="15143"/>
                  </a:lnTo>
                  <a:lnTo>
                    <a:pt x="17282" y="15446"/>
                  </a:lnTo>
                  <a:lnTo>
                    <a:pt x="18393" y="15728"/>
                  </a:lnTo>
                  <a:lnTo>
                    <a:pt x="19524" y="15971"/>
                  </a:lnTo>
                  <a:lnTo>
                    <a:pt x="20634" y="16173"/>
                  </a:lnTo>
                  <a:lnTo>
                    <a:pt x="21724" y="16354"/>
                  </a:lnTo>
                  <a:lnTo>
                    <a:pt x="22814" y="16476"/>
                  </a:lnTo>
                  <a:lnTo>
                    <a:pt x="23905" y="16576"/>
                  </a:lnTo>
                  <a:lnTo>
                    <a:pt x="24975" y="16617"/>
                  </a:lnTo>
                  <a:lnTo>
                    <a:pt x="26025" y="16617"/>
                  </a:lnTo>
                  <a:lnTo>
                    <a:pt x="27075" y="16597"/>
                  </a:lnTo>
                  <a:lnTo>
                    <a:pt x="28104" y="16516"/>
                  </a:lnTo>
                  <a:lnTo>
                    <a:pt x="29093" y="16395"/>
                  </a:lnTo>
                  <a:lnTo>
                    <a:pt x="30083" y="16233"/>
                  </a:lnTo>
                  <a:lnTo>
                    <a:pt x="30547" y="16132"/>
                  </a:lnTo>
                  <a:lnTo>
                    <a:pt x="31032" y="16031"/>
                  </a:lnTo>
                  <a:lnTo>
                    <a:pt x="31496" y="15910"/>
                  </a:lnTo>
                  <a:lnTo>
                    <a:pt x="31960" y="15769"/>
                  </a:lnTo>
                  <a:lnTo>
                    <a:pt x="32405" y="15628"/>
                  </a:lnTo>
                  <a:lnTo>
                    <a:pt x="32849" y="15486"/>
                  </a:lnTo>
                  <a:lnTo>
                    <a:pt x="33495" y="15244"/>
                  </a:lnTo>
                  <a:lnTo>
                    <a:pt x="34080" y="14981"/>
                  </a:lnTo>
                  <a:lnTo>
                    <a:pt x="34666" y="14699"/>
                  </a:lnTo>
                  <a:lnTo>
                    <a:pt x="35211" y="14396"/>
                  </a:lnTo>
                  <a:lnTo>
                    <a:pt x="35736" y="14073"/>
                  </a:lnTo>
                  <a:lnTo>
                    <a:pt x="36220" y="13730"/>
                  </a:lnTo>
                  <a:lnTo>
                    <a:pt x="36685" y="13386"/>
                  </a:lnTo>
                  <a:lnTo>
                    <a:pt x="37129" y="13003"/>
                  </a:lnTo>
                  <a:lnTo>
                    <a:pt x="37533" y="12619"/>
                  </a:lnTo>
                  <a:lnTo>
                    <a:pt x="37916" y="12215"/>
                  </a:lnTo>
                  <a:lnTo>
                    <a:pt x="38260" y="11812"/>
                  </a:lnTo>
                  <a:lnTo>
                    <a:pt x="38583" y="11367"/>
                  </a:lnTo>
                  <a:lnTo>
                    <a:pt x="38886" y="10923"/>
                  </a:lnTo>
                  <a:lnTo>
                    <a:pt x="39148" y="10459"/>
                  </a:lnTo>
                  <a:lnTo>
                    <a:pt x="39390" y="9995"/>
                  </a:lnTo>
                  <a:lnTo>
                    <a:pt x="39612" y="9510"/>
                  </a:lnTo>
                  <a:lnTo>
                    <a:pt x="39794" y="9005"/>
                  </a:lnTo>
                  <a:lnTo>
                    <a:pt x="39935" y="8501"/>
                  </a:lnTo>
                  <a:lnTo>
                    <a:pt x="40077" y="7996"/>
                  </a:lnTo>
                  <a:lnTo>
                    <a:pt x="40178" y="7451"/>
                  </a:lnTo>
                  <a:lnTo>
                    <a:pt x="40238" y="6926"/>
                  </a:lnTo>
                  <a:lnTo>
                    <a:pt x="40279" y="6381"/>
                  </a:lnTo>
                  <a:lnTo>
                    <a:pt x="40299" y="5815"/>
                  </a:lnTo>
                  <a:lnTo>
                    <a:pt x="40279" y="5250"/>
                  </a:lnTo>
                  <a:lnTo>
                    <a:pt x="40238" y="4685"/>
                  </a:lnTo>
                  <a:lnTo>
                    <a:pt x="40157" y="4099"/>
                  </a:lnTo>
                  <a:lnTo>
                    <a:pt x="40057" y="3514"/>
                  </a:lnTo>
                  <a:lnTo>
                    <a:pt x="39935" y="2928"/>
                  </a:lnTo>
                  <a:lnTo>
                    <a:pt x="39774" y="2343"/>
                  </a:lnTo>
                  <a:lnTo>
                    <a:pt x="39592" y="1737"/>
                  </a:lnTo>
                  <a:lnTo>
                    <a:pt x="39370" y="1131"/>
                  </a:lnTo>
                  <a:lnTo>
                    <a:pt x="39128" y="526"/>
                  </a:lnTo>
                  <a:lnTo>
                    <a:pt x="38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2247550" y="691875"/>
              <a:ext cx="1007475" cy="415425"/>
            </a:xfrm>
            <a:custGeom>
              <a:avLst/>
              <a:gdLst/>
              <a:ahLst/>
              <a:cxnLst/>
              <a:rect l="l" t="t" r="r" b="b"/>
              <a:pathLst>
                <a:path w="40299" h="16617" fill="none" extrusionOk="0">
                  <a:moveTo>
                    <a:pt x="39128" y="526"/>
                  </a:moveTo>
                  <a:lnTo>
                    <a:pt x="39128" y="526"/>
                  </a:lnTo>
                  <a:lnTo>
                    <a:pt x="39370" y="1131"/>
                  </a:lnTo>
                  <a:lnTo>
                    <a:pt x="39592" y="1737"/>
                  </a:lnTo>
                  <a:lnTo>
                    <a:pt x="39774" y="2343"/>
                  </a:lnTo>
                  <a:lnTo>
                    <a:pt x="39935" y="2928"/>
                  </a:lnTo>
                  <a:lnTo>
                    <a:pt x="40057" y="3514"/>
                  </a:lnTo>
                  <a:lnTo>
                    <a:pt x="40157" y="4099"/>
                  </a:lnTo>
                  <a:lnTo>
                    <a:pt x="40238" y="4685"/>
                  </a:lnTo>
                  <a:lnTo>
                    <a:pt x="40279" y="5250"/>
                  </a:lnTo>
                  <a:lnTo>
                    <a:pt x="40299" y="5815"/>
                  </a:lnTo>
                  <a:lnTo>
                    <a:pt x="40279" y="6381"/>
                  </a:lnTo>
                  <a:lnTo>
                    <a:pt x="40238" y="6926"/>
                  </a:lnTo>
                  <a:lnTo>
                    <a:pt x="40178" y="7451"/>
                  </a:lnTo>
                  <a:lnTo>
                    <a:pt x="40077" y="7996"/>
                  </a:lnTo>
                  <a:lnTo>
                    <a:pt x="39935" y="8501"/>
                  </a:lnTo>
                  <a:lnTo>
                    <a:pt x="39794" y="9005"/>
                  </a:lnTo>
                  <a:lnTo>
                    <a:pt x="39612" y="9510"/>
                  </a:lnTo>
                  <a:lnTo>
                    <a:pt x="39390" y="9995"/>
                  </a:lnTo>
                  <a:lnTo>
                    <a:pt x="39148" y="10459"/>
                  </a:lnTo>
                  <a:lnTo>
                    <a:pt x="38886" y="10923"/>
                  </a:lnTo>
                  <a:lnTo>
                    <a:pt x="38583" y="11367"/>
                  </a:lnTo>
                  <a:lnTo>
                    <a:pt x="38260" y="11812"/>
                  </a:lnTo>
                  <a:lnTo>
                    <a:pt x="37916" y="12215"/>
                  </a:lnTo>
                  <a:lnTo>
                    <a:pt x="37533" y="12619"/>
                  </a:lnTo>
                  <a:lnTo>
                    <a:pt x="37129" y="13003"/>
                  </a:lnTo>
                  <a:lnTo>
                    <a:pt x="36685" y="13386"/>
                  </a:lnTo>
                  <a:lnTo>
                    <a:pt x="36220" y="13730"/>
                  </a:lnTo>
                  <a:lnTo>
                    <a:pt x="35736" y="14073"/>
                  </a:lnTo>
                  <a:lnTo>
                    <a:pt x="35211" y="14396"/>
                  </a:lnTo>
                  <a:lnTo>
                    <a:pt x="34666" y="14699"/>
                  </a:lnTo>
                  <a:lnTo>
                    <a:pt x="34080" y="14981"/>
                  </a:lnTo>
                  <a:lnTo>
                    <a:pt x="33495" y="15244"/>
                  </a:lnTo>
                  <a:lnTo>
                    <a:pt x="32849" y="15486"/>
                  </a:lnTo>
                  <a:lnTo>
                    <a:pt x="32849" y="15486"/>
                  </a:lnTo>
                  <a:lnTo>
                    <a:pt x="32405" y="15628"/>
                  </a:lnTo>
                  <a:lnTo>
                    <a:pt x="31960" y="15769"/>
                  </a:lnTo>
                  <a:lnTo>
                    <a:pt x="31496" y="15910"/>
                  </a:lnTo>
                  <a:lnTo>
                    <a:pt x="31032" y="16031"/>
                  </a:lnTo>
                  <a:lnTo>
                    <a:pt x="30547" y="16132"/>
                  </a:lnTo>
                  <a:lnTo>
                    <a:pt x="30083" y="16233"/>
                  </a:lnTo>
                  <a:lnTo>
                    <a:pt x="29093" y="16395"/>
                  </a:lnTo>
                  <a:lnTo>
                    <a:pt x="28104" y="16516"/>
                  </a:lnTo>
                  <a:lnTo>
                    <a:pt x="27075" y="16597"/>
                  </a:lnTo>
                  <a:lnTo>
                    <a:pt x="26025" y="16617"/>
                  </a:lnTo>
                  <a:lnTo>
                    <a:pt x="24975" y="16617"/>
                  </a:lnTo>
                  <a:lnTo>
                    <a:pt x="23905" y="16576"/>
                  </a:lnTo>
                  <a:lnTo>
                    <a:pt x="22814" y="16476"/>
                  </a:lnTo>
                  <a:lnTo>
                    <a:pt x="21724" y="16354"/>
                  </a:lnTo>
                  <a:lnTo>
                    <a:pt x="20634" y="16173"/>
                  </a:lnTo>
                  <a:lnTo>
                    <a:pt x="19524" y="15971"/>
                  </a:lnTo>
                  <a:lnTo>
                    <a:pt x="18393" y="15728"/>
                  </a:lnTo>
                  <a:lnTo>
                    <a:pt x="17282" y="15446"/>
                  </a:lnTo>
                  <a:lnTo>
                    <a:pt x="16172" y="15143"/>
                  </a:lnTo>
                  <a:lnTo>
                    <a:pt x="15062" y="14780"/>
                  </a:lnTo>
                  <a:lnTo>
                    <a:pt x="13951" y="14396"/>
                  </a:lnTo>
                  <a:lnTo>
                    <a:pt x="12841" y="13972"/>
                  </a:lnTo>
                  <a:lnTo>
                    <a:pt x="11750" y="13508"/>
                  </a:lnTo>
                  <a:lnTo>
                    <a:pt x="10660" y="13023"/>
                  </a:lnTo>
                  <a:lnTo>
                    <a:pt x="9590" y="12498"/>
                  </a:lnTo>
                  <a:lnTo>
                    <a:pt x="8540" y="11953"/>
                  </a:lnTo>
                  <a:lnTo>
                    <a:pt x="7490" y="11367"/>
                  </a:lnTo>
                  <a:lnTo>
                    <a:pt x="6481" y="10742"/>
                  </a:lnTo>
                  <a:lnTo>
                    <a:pt x="5471" y="10096"/>
                  </a:lnTo>
                  <a:lnTo>
                    <a:pt x="4482" y="9409"/>
                  </a:lnTo>
                  <a:lnTo>
                    <a:pt x="3533" y="8702"/>
                  </a:lnTo>
                  <a:lnTo>
                    <a:pt x="2604" y="7976"/>
                  </a:lnTo>
                  <a:lnTo>
                    <a:pt x="1716" y="7208"/>
                  </a:lnTo>
                  <a:lnTo>
                    <a:pt x="848" y="6421"/>
                  </a:lnTo>
                  <a:lnTo>
                    <a:pt x="0" y="5613"/>
                  </a:lnTo>
                  <a:lnTo>
                    <a:pt x="0" y="5613"/>
                  </a:lnTo>
                  <a:lnTo>
                    <a:pt x="283" y="5331"/>
                  </a:lnTo>
                  <a:lnTo>
                    <a:pt x="283" y="5331"/>
                  </a:lnTo>
                  <a:lnTo>
                    <a:pt x="1110" y="6138"/>
                  </a:lnTo>
                  <a:lnTo>
                    <a:pt x="1958" y="6906"/>
                  </a:lnTo>
                  <a:lnTo>
                    <a:pt x="2847" y="7673"/>
                  </a:lnTo>
                  <a:lnTo>
                    <a:pt x="3775" y="8400"/>
                  </a:lnTo>
                  <a:lnTo>
                    <a:pt x="4724" y="9086"/>
                  </a:lnTo>
                  <a:lnTo>
                    <a:pt x="5694" y="9773"/>
                  </a:lnTo>
                  <a:lnTo>
                    <a:pt x="6683" y="10398"/>
                  </a:lnTo>
                  <a:lnTo>
                    <a:pt x="7692" y="11024"/>
                  </a:lnTo>
                  <a:lnTo>
                    <a:pt x="8722" y="11610"/>
                  </a:lnTo>
                  <a:lnTo>
                    <a:pt x="9772" y="12155"/>
                  </a:lnTo>
                  <a:lnTo>
                    <a:pt x="10842" y="12660"/>
                  </a:lnTo>
                  <a:lnTo>
                    <a:pt x="11912" y="13144"/>
                  </a:lnTo>
                  <a:lnTo>
                    <a:pt x="13002" y="13609"/>
                  </a:lnTo>
                  <a:lnTo>
                    <a:pt x="14092" y="14033"/>
                  </a:lnTo>
                  <a:lnTo>
                    <a:pt x="15183" y="14416"/>
                  </a:lnTo>
                  <a:lnTo>
                    <a:pt x="16293" y="14759"/>
                  </a:lnTo>
                  <a:lnTo>
                    <a:pt x="17383" y="15082"/>
                  </a:lnTo>
                  <a:lnTo>
                    <a:pt x="18494" y="15345"/>
                  </a:lnTo>
                  <a:lnTo>
                    <a:pt x="19604" y="15587"/>
                  </a:lnTo>
                  <a:lnTo>
                    <a:pt x="20695" y="15789"/>
                  </a:lnTo>
                  <a:lnTo>
                    <a:pt x="21785" y="15971"/>
                  </a:lnTo>
                  <a:lnTo>
                    <a:pt x="22875" y="16092"/>
                  </a:lnTo>
                  <a:lnTo>
                    <a:pt x="23945" y="16173"/>
                  </a:lnTo>
                  <a:lnTo>
                    <a:pt x="25015" y="16233"/>
                  </a:lnTo>
                  <a:lnTo>
                    <a:pt x="26065" y="16233"/>
                  </a:lnTo>
                  <a:lnTo>
                    <a:pt x="27095" y="16193"/>
                  </a:lnTo>
                  <a:lnTo>
                    <a:pt x="28104" y="16132"/>
                  </a:lnTo>
                  <a:lnTo>
                    <a:pt x="29093" y="16011"/>
                  </a:lnTo>
                  <a:lnTo>
                    <a:pt x="30063" y="15850"/>
                  </a:lnTo>
                  <a:lnTo>
                    <a:pt x="31012" y="15648"/>
                  </a:lnTo>
                  <a:lnTo>
                    <a:pt x="31456" y="15527"/>
                  </a:lnTo>
                  <a:lnTo>
                    <a:pt x="31920" y="15385"/>
                  </a:lnTo>
                  <a:lnTo>
                    <a:pt x="32364" y="15244"/>
                  </a:lnTo>
                  <a:lnTo>
                    <a:pt x="32808" y="15103"/>
                  </a:lnTo>
                  <a:lnTo>
                    <a:pt x="32808" y="15103"/>
                  </a:lnTo>
                  <a:lnTo>
                    <a:pt x="33454" y="14860"/>
                  </a:lnTo>
                  <a:lnTo>
                    <a:pt x="34060" y="14598"/>
                  </a:lnTo>
                  <a:lnTo>
                    <a:pt x="34625" y="14315"/>
                  </a:lnTo>
                  <a:lnTo>
                    <a:pt x="35171" y="14012"/>
                  </a:lnTo>
                  <a:lnTo>
                    <a:pt x="35696" y="13689"/>
                  </a:lnTo>
                  <a:lnTo>
                    <a:pt x="36200" y="13346"/>
                  </a:lnTo>
                  <a:lnTo>
                    <a:pt x="36665" y="12983"/>
                  </a:lnTo>
                  <a:lnTo>
                    <a:pt x="37089" y="12619"/>
                  </a:lnTo>
                  <a:lnTo>
                    <a:pt x="37492" y="12215"/>
                  </a:lnTo>
                  <a:lnTo>
                    <a:pt x="37876" y="11812"/>
                  </a:lnTo>
                  <a:lnTo>
                    <a:pt x="38219" y="11388"/>
                  </a:lnTo>
                  <a:lnTo>
                    <a:pt x="38542" y="10944"/>
                  </a:lnTo>
                  <a:lnTo>
                    <a:pt x="38845" y="10499"/>
                  </a:lnTo>
                  <a:lnTo>
                    <a:pt x="39108" y="10035"/>
                  </a:lnTo>
                  <a:lnTo>
                    <a:pt x="39330" y="9571"/>
                  </a:lnTo>
                  <a:lnTo>
                    <a:pt x="39552" y="9066"/>
                  </a:lnTo>
                  <a:lnTo>
                    <a:pt x="39713" y="8561"/>
                  </a:lnTo>
                  <a:lnTo>
                    <a:pt x="39875" y="8056"/>
                  </a:lnTo>
                  <a:lnTo>
                    <a:pt x="39996" y="7531"/>
                  </a:lnTo>
                  <a:lnTo>
                    <a:pt x="40077" y="7007"/>
                  </a:lnTo>
                  <a:lnTo>
                    <a:pt x="40137" y="6461"/>
                  </a:lnTo>
                  <a:lnTo>
                    <a:pt x="40178" y="5896"/>
                  </a:lnTo>
                  <a:lnTo>
                    <a:pt x="40178" y="5351"/>
                  </a:lnTo>
                  <a:lnTo>
                    <a:pt x="40157" y="4765"/>
                  </a:lnTo>
                  <a:lnTo>
                    <a:pt x="40097" y="4200"/>
                  </a:lnTo>
                  <a:lnTo>
                    <a:pt x="40016" y="3615"/>
                  </a:lnTo>
                  <a:lnTo>
                    <a:pt x="39895" y="3029"/>
                  </a:lnTo>
                  <a:lnTo>
                    <a:pt x="39754" y="2423"/>
                  </a:lnTo>
                  <a:lnTo>
                    <a:pt x="39592" y="1838"/>
                  </a:lnTo>
                  <a:lnTo>
                    <a:pt x="39390" y="1232"/>
                  </a:lnTo>
                  <a:lnTo>
                    <a:pt x="39168" y="627"/>
                  </a:lnTo>
                  <a:lnTo>
                    <a:pt x="38906" y="1"/>
                  </a:lnTo>
                  <a:lnTo>
                    <a:pt x="39128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extrusionOk="0">
                  <a:moveTo>
                    <a:pt x="8985" y="0"/>
                  </a:moveTo>
                  <a:lnTo>
                    <a:pt x="8400" y="162"/>
                  </a:lnTo>
                  <a:lnTo>
                    <a:pt x="8339" y="182"/>
                  </a:lnTo>
                  <a:lnTo>
                    <a:pt x="8985" y="0"/>
                  </a:lnTo>
                  <a:close/>
                  <a:moveTo>
                    <a:pt x="8339" y="182"/>
                  </a:moveTo>
                  <a:lnTo>
                    <a:pt x="8339" y="182"/>
                  </a:lnTo>
                  <a:lnTo>
                    <a:pt x="8339" y="182"/>
                  </a:lnTo>
                  <a:lnTo>
                    <a:pt x="8339" y="182"/>
                  </a:lnTo>
                  <a:close/>
                  <a:moveTo>
                    <a:pt x="8339" y="182"/>
                  </a:moveTo>
                  <a:lnTo>
                    <a:pt x="7915" y="323"/>
                  </a:lnTo>
                  <a:lnTo>
                    <a:pt x="7451" y="485"/>
                  </a:lnTo>
                  <a:lnTo>
                    <a:pt x="7007" y="647"/>
                  </a:lnTo>
                  <a:lnTo>
                    <a:pt x="6583" y="808"/>
                  </a:lnTo>
                  <a:lnTo>
                    <a:pt x="6179" y="990"/>
                  </a:lnTo>
                  <a:lnTo>
                    <a:pt x="5775" y="1192"/>
                  </a:lnTo>
                  <a:lnTo>
                    <a:pt x="5412" y="1394"/>
                  </a:lnTo>
                  <a:lnTo>
                    <a:pt x="5028" y="1595"/>
                  </a:lnTo>
                  <a:lnTo>
                    <a:pt x="4685" y="1818"/>
                  </a:lnTo>
                  <a:lnTo>
                    <a:pt x="4342" y="2040"/>
                  </a:lnTo>
                  <a:lnTo>
                    <a:pt x="3998" y="2282"/>
                  </a:lnTo>
                  <a:lnTo>
                    <a:pt x="3675" y="2524"/>
                  </a:lnTo>
                  <a:lnTo>
                    <a:pt x="3372" y="2766"/>
                  </a:lnTo>
                  <a:lnTo>
                    <a:pt x="3090" y="3029"/>
                  </a:lnTo>
                  <a:lnTo>
                    <a:pt x="2807" y="3291"/>
                  </a:lnTo>
                  <a:lnTo>
                    <a:pt x="2545" y="3554"/>
                  </a:lnTo>
                  <a:lnTo>
                    <a:pt x="2282" y="3837"/>
                  </a:lnTo>
                  <a:lnTo>
                    <a:pt x="2060" y="4139"/>
                  </a:lnTo>
                  <a:lnTo>
                    <a:pt x="1818" y="4422"/>
                  </a:lnTo>
                  <a:lnTo>
                    <a:pt x="1616" y="4725"/>
                  </a:lnTo>
                  <a:lnTo>
                    <a:pt x="1414" y="5028"/>
                  </a:lnTo>
                  <a:lnTo>
                    <a:pt x="1232" y="5351"/>
                  </a:lnTo>
                  <a:lnTo>
                    <a:pt x="1051" y="5654"/>
                  </a:lnTo>
                  <a:lnTo>
                    <a:pt x="889" y="5977"/>
                  </a:lnTo>
                  <a:lnTo>
                    <a:pt x="748" y="6320"/>
                  </a:lnTo>
                  <a:lnTo>
                    <a:pt x="606" y="6643"/>
                  </a:lnTo>
                  <a:lnTo>
                    <a:pt x="485" y="6986"/>
                  </a:lnTo>
                  <a:lnTo>
                    <a:pt x="384" y="7329"/>
                  </a:lnTo>
                  <a:lnTo>
                    <a:pt x="283" y="7693"/>
                  </a:lnTo>
                  <a:lnTo>
                    <a:pt x="203" y="8056"/>
                  </a:lnTo>
                  <a:lnTo>
                    <a:pt x="142" y="8399"/>
                  </a:lnTo>
                  <a:lnTo>
                    <a:pt x="81" y="8783"/>
                  </a:lnTo>
                  <a:lnTo>
                    <a:pt x="41" y="9146"/>
                  </a:lnTo>
                  <a:lnTo>
                    <a:pt x="21" y="9510"/>
                  </a:lnTo>
                  <a:lnTo>
                    <a:pt x="1" y="9893"/>
                  </a:lnTo>
                  <a:lnTo>
                    <a:pt x="1" y="10277"/>
                  </a:lnTo>
                  <a:lnTo>
                    <a:pt x="21" y="10661"/>
                  </a:lnTo>
                  <a:lnTo>
                    <a:pt x="41" y="11044"/>
                  </a:lnTo>
                  <a:lnTo>
                    <a:pt x="81" y="11448"/>
                  </a:lnTo>
                  <a:lnTo>
                    <a:pt x="142" y="11832"/>
                  </a:lnTo>
                  <a:lnTo>
                    <a:pt x="203" y="12235"/>
                  </a:lnTo>
                  <a:lnTo>
                    <a:pt x="283" y="12639"/>
                  </a:lnTo>
                  <a:lnTo>
                    <a:pt x="364" y="13043"/>
                  </a:lnTo>
                  <a:lnTo>
                    <a:pt x="485" y="13447"/>
                  </a:lnTo>
                  <a:lnTo>
                    <a:pt x="586" y="13851"/>
                  </a:lnTo>
                  <a:lnTo>
                    <a:pt x="728" y="14275"/>
                  </a:lnTo>
                  <a:lnTo>
                    <a:pt x="1030" y="15102"/>
                  </a:lnTo>
                  <a:lnTo>
                    <a:pt x="1394" y="15930"/>
                  </a:lnTo>
                  <a:lnTo>
                    <a:pt x="1798" y="16758"/>
                  </a:lnTo>
                  <a:lnTo>
                    <a:pt x="2262" y="17606"/>
                  </a:lnTo>
                  <a:lnTo>
                    <a:pt x="2787" y="18454"/>
                  </a:lnTo>
                  <a:lnTo>
                    <a:pt x="3372" y="19302"/>
                  </a:lnTo>
                  <a:lnTo>
                    <a:pt x="3998" y="20130"/>
                  </a:lnTo>
                  <a:lnTo>
                    <a:pt x="4685" y="20978"/>
                  </a:lnTo>
                  <a:lnTo>
                    <a:pt x="5412" y="21805"/>
                  </a:lnTo>
                  <a:lnTo>
                    <a:pt x="6199" y="22653"/>
                  </a:lnTo>
                  <a:lnTo>
                    <a:pt x="6482" y="22371"/>
                  </a:lnTo>
                  <a:lnTo>
                    <a:pt x="5694" y="21543"/>
                  </a:lnTo>
                  <a:lnTo>
                    <a:pt x="4967" y="20715"/>
                  </a:lnTo>
                  <a:lnTo>
                    <a:pt x="4281" y="19867"/>
                  </a:lnTo>
                  <a:lnTo>
                    <a:pt x="3655" y="19039"/>
                  </a:lnTo>
                  <a:lnTo>
                    <a:pt x="3090" y="18212"/>
                  </a:lnTo>
                  <a:lnTo>
                    <a:pt x="2585" y="17364"/>
                  </a:lnTo>
                  <a:lnTo>
                    <a:pt x="2121" y="16536"/>
                  </a:lnTo>
                  <a:lnTo>
                    <a:pt x="1717" y="15708"/>
                  </a:lnTo>
                  <a:lnTo>
                    <a:pt x="1353" y="14880"/>
                  </a:lnTo>
                  <a:lnTo>
                    <a:pt x="1051" y="14053"/>
                  </a:lnTo>
                  <a:lnTo>
                    <a:pt x="808" y="13245"/>
                  </a:lnTo>
                  <a:lnTo>
                    <a:pt x="687" y="12841"/>
                  </a:lnTo>
                  <a:lnTo>
                    <a:pt x="606" y="12458"/>
                  </a:lnTo>
                  <a:lnTo>
                    <a:pt x="526" y="12054"/>
                  </a:lnTo>
                  <a:lnTo>
                    <a:pt x="465" y="11650"/>
                  </a:lnTo>
                  <a:lnTo>
                    <a:pt x="405" y="11266"/>
                  </a:lnTo>
                  <a:lnTo>
                    <a:pt x="364" y="10883"/>
                  </a:lnTo>
                  <a:lnTo>
                    <a:pt x="344" y="10499"/>
                  </a:lnTo>
                  <a:lnTo>
                    <a:pt x="344" y="10116"/>
                  </a:lnTo>
                  <a:lnTo>
                    <a:pt x="344" y="9732"/>
                  </a:lnTo>
                  <a:lnTo>
                    <a:pt x="344" y="9348"/>
                  </a:lnTo>
                  <a:lnTo>
                    <a:pt x="384" y="8985"/>
                  </a:lnTo>
                  <a:lnTo>
                    <a:pt x="425" y="8621"/>
                  </a:lnTo>
                  <a:lnTo>
                    <a:pt x="465" y="8258"/>
                  </a:lnTo>
                  <a:lnTo>
                    <a:pt x="546" y="7895"/>
                  </a:lnTo>
                  <a:lnTo>
                    <a:pt x="627" y="7551"/>
                  </a:lnTo>
                  <a:lnTo>
                    <a:pt x="707" y="7208"/>
                  </a:lnTo>
                  <a:lnTo>
                    <a:pt x="808" y="6865"/>
                  </a:lnTo>
                  <a:lnTo>
                    <a:pt x="929" y="6522"/>
                  </a:lnTo>
                  <a:lnTo>
                    <a:pt x="1071" y="6179"/>
                  </a:lnTo>
                  <a:lnTo>
                    <a:pt x="1212" y="5855"/>
                  </a:lnTo>
                  <a:lnTo>
                    <a:pt x="1374" y="5532"/>
                  </a:lnTo>
                  <a:lnTo>
                    <a:pt x="1555" y="5230"/>
                  </a:lnTo>
                  <a:lnTo>
                    <a:pt x="1737" y="4907"/>
                  </a:lnTo>
                  <a:lnTo>
                    <a:pt x="1919" y="4604"/>
                  </a:lnTo>
                  <a:lnTo>
                    <a:pt x="2141" y="4301"/>
                  </a:lnTo>
                  <a:lnTo>
                    <a:pt x="2363" y="4018"/>
                  </a:lnTo>
                  <a:lnTo>
                    <a:pt x="2605" y="3736"/>
                  </a:lnTo>
                  <a:lnTo>
                    <a:pt x="2847" y="3453"/>
                  </a:lnTo>
                  <a:lnTo>
                    <a:pt x="3110" y="3190"/>
                  </a:lnTo>
                  <a:lnTo>
                    <a:pt x="3393" y="2928"/>
                  </a:lnTo>
                  <a:lnTo>
                    <a:pt x="3675" y="2665"/>
                  </a:lnTo>
                  <a:lnTo>
                    <a:pt x="3978" y="2423"/>
                  </a:lnTo>
                  <a:lnTo>
                    <a:pt x="4301" y="2181"/>
                  </a:lnTo>
                  <a:lnTo>
                    <a:pt x="4624" y="1959"/>
                  </a:lnTo>
                  <a:lnTo>
                    <a:pt x="4967" y="1737"/>
                  </a:lnTo>
                  <a:lnTo>
                    <a:pt x="5311" y="1515"/>
                  </a:lnTo>
                  <a:lnTo>
                    <a:pt x="5674" y="1313"/>
                  </a:lnTo>
                  <a:lnTo>
                    <a:pt x="6058" y="1111"/>
                  </a:lnTo>
                  <a:lnTo>
                    <a:pt x="6441" y="909"/>
                  </a:lnTo>
                  <a:lnTo>
                    <a:pt x="6865" y="727"/>
                  </a:lnTo>
                  <a:lnTo>
                    <a:pt x="7269" y="566"/>
                  </a:lnTo>
                  <a:lnTo>
                    <a:pt x="7713" y="404"/>
                  </a:lnTo>
                  <a:lnTo>
                    <a:pt x="833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2092575" y="265875"/>
              <a:ext cx="224650" cy="566350"/>
            </a:xfrm>
            <a:custGeom>
              <a:avLst/>
              <a:gdLst/>
              <a:ahLst/>
              <a:cxnLst/>
              <a:rect l="l" t="t" r="r" b="b"/>
              <a:pathLst>
                <a:path w="8986" h="22654" fill="none" extrusionOk="0">
                  <a:moveTo>
                    <a:pt x="6199" y="22653"/>
                  </a:moveTo>
                  <a:lnTo>
                    <a:pt x="6199" y="22653"/>
                  </a:lnTo>
                  <a:lnTo>
                    <a:pt x="5412" y="21805"/>
                  </a:lnTo>
                  <a:lnTo>
                    <a:pt x="4685" y="20978"/>
                  </a:lnTo>
                  <a:lnTo>
                    <a:pt x="3998" y="20130"/>
                  </a:lnTo>
                  <a:lnTo>
                    <a:pt x="3372" y="19302"/>
                  </a:lnTo>
                  <a:lnTo>
                    <a:pt x="2787" y="18454"/>
                  </a:lnTo>
                  <a:lnTo>
                    <a:pt x="2262" y="17606"/>
                  </a:lnTo>
                  <a:lnTo>
                    <a:pt x="1798" y="16758"/>
                  </a:lnTo>
                  <a:lnTo>
                    <a:pt x="1394" y="15930"/>
                  </a:lnTo>
                  <a:lnTo>
                    <a:pt x="1030" y="15102"/>
                  </a:lnTo>
                  <a:lnTo>
                    <a:pt x="728" y="14275"/>
                  </a:lnTo>
                  <a:lnTo>
                    <a:pt x="586" y="13851"/>
                  </a:lnTo>
                  <a:lnTo>
                    <a:pt x="485" y="13447"/>
                  </a:lnTo>
                  <a:lnTo>
                    <a:pt x="364" y="13043"/>
                  </a:lnTo>
                  <a:lnTo>
                    <a:pt x="283" y="12639"/>
                  </a:lnTo>
                  <a:lnTo>
                    <a:pt x="203" y="12235"/>
                  </a:lnTo>
                  <a:lnTo>
                    <a:pt x="142" y="11832"/>
                  </a:lnTo>
                  <a:lnTo>
                    <a:pt x="81" y="11448"/>
                  </a:lnTo>
                  <a:lnTo>
                    <a:pt x="41" y="11044"/>
                  </a:lnTo>
                  <a:lnTo>
                    <a:pt x="21" y="10661"/>
                  </a:lnTo>
                  <a:lnTo>
                    <a:pt x="1" y="10277"/>
                  </a:lnTo>
                  <a:lnTo>
                    <a:pt x="1" y="9893"/>
                  </a:lnTo>
                  <a:lnTo>
                    <a:pt x="21" y="9510"/>
                  </a:lnTo>
                  <a:lnTo>
                    <a:pt x="41" y="9146"/>
                  </a:lnTo>
                  <a:lnTo>
                    <a:pt x="81" y="8783"/>
                  </a:lnTo>
                  <a:lnTo>
                    <a:pt x="142" y="8399"/>
                  </a:lnTo>
                  <a:lnTo>
                    <a:pt x="203" y="8056"/>
                  </a:lnTo>
                  <a:lnTo>
                    <a:pt x="283" y="7693"/>
                  </a:lnTo>
                  <a:lnTo>
                    <a:pt x="384" y="7329"/>
                  </a:lnTo>
                  <a:lnTo>
                    <a:pt x="485" y="6986"/>
                  </a:lnTo>
                  <a:lnTo>
                    <a:pt x="606" y="6643"/>
                  </a:lnTo>
                  <a:lnTo>
                    <a:pt x="748" y="6320"/>
                  </a:lnTo>
                  <a:lnTo>
                    <a:pt x="889" y="5977"/>
                  </a:lnTo>
                  <a:lnTo>
                    <a:pt x="1051" y="5654"/>
                  </a:lnTo>
                  <a:lnTo>
                    <a:pt x="1232" y="5351"/>
                  </a:lnTo>
                  <a:lnTo>
                    <a:pt x="1414" y="5028"/>
                  </a:lnTo>
                  <a:lnTo>
                    <a:pt x="1616" y="4725"/>
                  </a:lnTo>
                  <a:lnTo>
                    <a:pt x="1818" y="4422"/>
                  </a:lnTo>
                  <a:lnTo>
                    <a:pt x="2060" y="4139"/>
                  </a:lnTo>
                  <a:lnTo>
                    <a:pt x="2282" y="3837"/>
                  </a:lnTo>
                  <a:lnTo>
                    <a:pt x="2545" y="3554"/>
                  </a:lnTo>
                  <a:lnTo>
                    <a:pt x="2807" y="3291"/>
                  </a:lnTo>
                  <a:lnTo>
                    <a:pt x="3090" y="3029"/>
                  </a:lnTo>
                  <a:lnTo>
                    <a:pt x="3372" y="2766"/>
                  </a:lnTo>
                  <a:lnTo>
                    <a:pt x="3675" y="2524"/>
                  </a:lnTo>
                  <a:lnTo>
                    <a:pt x="3998" y="2282"/>
                  </a:lnTo>
                  <a:lnTo>
                    <a:pt x="4342" y="2040"/>
                  </a:lnTo>
                  <a:lnTo>
                    <a:pt x="4685" y="1818"/>
                  </a:lnTo>
                  <a:lnTo>
                    <a:pt x="5028" y="1595"/>
                  </a:lnTo>
                  <a:lnTo>
                    <a:pt x="5412" y="1394"/>
                  </a:lnTo>
                  <a:lnTo>
                    <a:pt x="5775" y="1192"/>
                  </a:lnTo>
                  <a:lnTo>
                    <a:pt x="6179" y="990"/>
                  </a:lnTo>
                  <a:lnTo>
                    <a:pt x="6583" y="808"/>
                  </a:lnTo>
                  <a:lnTo>
                    <a:pt x="7007" y="647"/>
                  </a:lnTo>
                  <a:lnTo>
                    <a:pt x="7451" y="485"/>
                  </a:lnTo>
                  <a:lnTo>
                    <a:pt x="7451" y="485"/>
                  </a:lnTo>
                  <a:lnTo>
                    <a:pt x="7915" y="323"/>
                  </a:lnTo>
                  <a:lnTo>
                    <a:pt x="8400" y="162"/>
                  </a:lnTo>
                  <a:lnTo>
                    <a:pt x="8985" y="0"/>
                  </a:lnTo>
                  <a:lnTo>
                    <a:pt x="8985" y="0"/>
                  </a:lnTo>
                  <a:lnTo>
                    <a:pt x="8339" y="182"/>
                  </a:lnTo>
                  <a:lnTo>
                    <a:pt x="7713" y="404"/>
                  </a:lnTo>
                  <a:lnTo>
                    <a:pt x="7713" y="404"/>
                  </a:lnTo>
                  <a:lnTo>
                    <a:pt x="7269" y="566"/>
                  </a:lnTo>
                  <a:lnTo>
                    <a:pt x="6865" y="727"/>
                  </a:lnTo>
                  <a:lnTo>
                    <a:pt x="6441" y="909"/>
                  </a:lnTo>
                  <a:lnTo>
                    <a:pt x="6058" y="1111"/>
                  </a:lnTo>
                  <a:lnTo>
                    <a:pt x="5674" y="1313"/>
                  </a:lnTo>
                  <a:lnTo>
                    <a:pt x="5311" y="1515"/>
                  </a:lnTo>
                  <a:lnTo>
                    <a:pt x="4967" y="1737"/>
                  </a:lnTo>
                  <a:lnTo>
                    <a:pt x="4624" y="1959"/>
                  </a:lnTo>
                  <a:lnTo>
                    <a:pt x="4301" y="2181"/>
                  </a:lnTo>
                  <a:lnTo>
                    <a:pt x="3978" y="2423"/>
                  </a:lnTo>
                  <a:lnTo>
                    <a:pt x="3675" y="2665"/>
                  </a:lnTo>
                  <a:lnTo>
                    <a:pt x="3393" y="2928"/>
                  </a:lnTo>
                  <a:lnTo>
                    <a:pt x="3110" y="3190"/>
                  </a:lnTo>
                  <a:lnTo>
                    <a:pt x="2847" y="3453"/>
                  </a:lnTo>
                  <a:lnTo>
                    <a:pt x="2605" y="3736"/>
                  </a:lnTo>
                  <a:lnTo>
                    <a:pt x="2363" y="4018"/>
                  </a:lnTo>
                  <a:lnTo>
                    <a:pt x="2141" y="4301"/>
                  </a:lnTo>
                  <a:lnTo>
                    <a:pt x="1919" y="4604"/>
                  </a:lnTo>
                  <a:lnTo>
                    <a:pt x="1737" y="4907"/>
                  </a:lnTo>
                  <a:lnTo>
                    <a:pt x="1555" y="5230"/>
                  </a:lnTo>
                  <a:lnTo>
                    <a:pt x="1374" y="5532"/>
                  </a:lnTo>
                  <a:lnTo>
                    <a:pt x="1212" y="5855"/>
                  </a:lnTo>
                  <a:lnTo>
                    <a:pt x="1071" y="6179"/>
                  </a:lnTo>
                  <a:lnTo>
                    <a:pt x="929" y="6522"/>
                  </a:lnTo>
                  <a:lnTo>
                    <a:pt x="808" y="6865"/>
                  </a:lnTo>
                  <a:lnTo>
                    <a:pt x="707" y="7208"/>
                  </a:lnTo>
                  <a:lnTo>
                    <a:pt x="627" y="7551"/>
                  </a:lnTo>
                  <a:lnTo>
                    <a:pt x="546" y="7895"/>
                  </a:lnTo>
                  <a:lnTo>
                    <a:pt x="465" y="8258"/>
                  </a:lnTo>
                  <a:lnTo>
                    <a:pt x="425" y="8621"/>
                  </a:lnTo>
                  <a:lnTo>
                    <a:pt x="384" y="8985"/>
                  </a:lnTo>
                  <a:lnTo>
                    <a:pt x="344" y="9348"/>
                  </a:lnTo>
                  <a:lnTo>
                    <a:pt x="344" y="9732"/>
                  </a:lnTo>
                  <a:lnTo>
                    <a:pt x="344" y="10116"/>
                  </a:lnTo>
                  <a:lnTo>
                    <a:pt x="344" y="10499"/>
                  </a:lnTo>
                  <a:lnTo>
                    <a:pt x="364" y="10883"/>
                  </a:lnTo>
                  <a:lnTo>
                    <a:pt x="405" y="11266"/>
                  </a:lnTo>
                  <a:lnTo>
                    <a:pt x="465" y="11650"/>
                  </a:lnTo>
                  <a:lnTo>
                    <a:pt x="526" y="12054"/>
                  </a:lnTo>
                  <a:lnTo>
                    <a:pt x="606" y="12458"/>
                  </a:lnTo>
                  <a:lnTo>
                    <a:pt x="687" y="12841"/>
                  </a:lnTo>
                  <a:lnTo>
                    <a:pt x="808" y="13245"/>
                  </a:lnTo>
                  <a:lnTo>
                    <a:pt x="1051" y="14053"/>
                  </a:lnTo>
                  <a:lnTo>
                    <a:pt x="1353" y="14880"/>
                  </a:lnTo>
                  <a:lnTo>
                    <a:pt x="1717" y="15708"/>
                  </a:lnTo>
                  <a:lnTo>
                    <a:pt x="2121" y="16536"/>
                  </a:lnTo>
                  <a:lnTo>
                    <a:pt x="2585" y="17364"/>
                  </a:lnTo>
                  <a:lnTo>
                    <a:pt x="3090" y="18212"/>
                  </a:lnTo>
                  <a:lnTo>
                    <a:pt x="3655" y="19039"/>
                  </a:lnTo>
                  <a:lnTo>
                    <a:pt x="4281" y="19867"/>
                  </a:lnTo>
                  <a:lnTo>
                    <a:pt x="4967" y="20715"/>
                  </a:lnTo>
                  <a:lnTo>
                    <a:pt x="5694" y="21543"/>
                  </a:lnTo>
                  <a:lnTo>
                    <a:pt x="6482" y="22371"/>
                  </a:lnTo>
                  <a:lnTo>
                    <a:pt x="6482" y="22371"/>
                  </a:lnTo>
                  <a:lnTo>
                    <a:pt x="6199" y="226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extrusionOk="0">
                  <a:moveTo>
                    <a:pt x="44055" y="1"/>
                  </a:moveTo>
                  <a:lnTo>
                    <a:pt x="44156" y="546"/>
                  </a:lnTo>
                  <a:lnTo>
                    <a:pt x="44237" y="1071"/>
                  </a:lnTo>
                  <a:lnTo>
                    <a:pt x="44277" y="1616"/>
                  </a:lnTo>
                  <a:lnTo>
                    <a:pt x="44318" y="2141"/>
                  </a:lnTo>
                  <a:lnTo>
                    <a:pt x="44318" y="2666"/>
                  </a:lnTo>
                  <a:lnTo>
                    <a:pt x="44318" y="3170"/>
                  </a:lnTo>
                  <a:lnTo>
                    <a:pt x="44277" y="3675"/>
                  </a:lnTo>
                  <a:lnTo>
                    <a:pt x="44217" y="4180"/>
                  </a:lnTo>
                  <a:lnTo>
                    <a:pt x="44136" y="4664"/>
                  </a:lnTo>
                  <a:lnTo>
                    <a:pt x="44035" y="5169"/>
                  </a:lnTo>
                  <a:lnTo>
                    <a:pt x="43914" y="5634"/>
                  </a:lnTo>
                  <a:lnTo>
                    <a:pt x="43752" y="6098"/>
                  </a:lnTo>
                  <a:lnTo>
                    <a:pt x="43591" y="6562"/>
                  </a:lnTo>
                  <a:lnTo>
                    <a:pt x="43409" y="7027"/>
                  </a:lnTo>
                  <a:lnTo>
                    <a:pt x="43187" y="7471"/>
                  </a:lnTo>
                  <a:lnTo>
                    <a:pt x="42945" y="7895"/>
                  </a:lnTo>
                  <a:lnTo>
                    <a:pt x="42702" y="8319"/>
                  </a:lnTo>
                  <a:lnTo>
                    <a:pt x="42420" y="8723"/>
                  </a:lnTo>
                  <a:lnTo>
                    <a:pt x="42117" y="9126"/>
                  </a:lnTo>
                  <a:lnTo>
                    <a:pt x="41794" y="9510"/>
                  </a:lnTo>
                  <a:lnTo>
                    <a:pt x="41451" y="9894"/>
                  </a:lnTo>
                  <a:lnTo>
                    <a:pt x="41067" y="10257"/>
                  </a:lnTo>
                  <a:lnTo>
                    <a:pt x="40683" y="10600"/>
                  </a:lnTo>
                  <a:lnTo>
                    <a:pt x="40280" y="10943"/>
                  </a:lnTo>
                  <a:lnTo>
                    <a:pt x="39835" y="11266"/>
                  </a:lnTo>
                  <a:lnTo>
                    <a:pt x="39371" y="11590"/>
                  </a:lnTo>
                  <a:lnTo>
                    <a:pt x="38907" y="11892"/>
                  </a:lnTo>
                  <a:lnTo>
                    <a:pt x="38402" y="12175"/>
                  </a:lnTo>
                  <a:lnTo>
                    <a:pt x="37877" y="12437"/>
                  </a:lnTo>
                  <a:lnTo>
                    <a:pt x="37332" y="12700"/>
                  </a:lnTo>
                  <a:lnTo>
                    <a:pt x="36767" y="12942"/>
                  </a:lnTo>
                  <a:lnTo>
                    <a:pt x="36181" y="13164"/>
                  </a:lnTo>
                  <a:lnTo>
                    <a:pt x="35697" y="13326"/>
                  </a:lnTo>
                  <a:lnTo>
                    <a:pt x="35192" y="13487"/>
                  </a:lnTo>
                  <a:lnTo>
                    <a:pt x="34687" y="13629"/>
                  </a:lnTo>
                  <a:lnTo>
                    <a:pt x="34182" y="13750"/>
                  </a:lnTo>
                  <a:lnTo>
                    <a:pt x="33678" y="13871"/>
                  </a:lnTo>
                  <a:lnTo>
                    <a:pt x="33153" y="13972"/>
                  </a:lnTo>
                  <a:lnTo>
                    <a:pt x="32607" y="14073"/>
                  </a:lnTo>
                  <a:lnTo>
                    <a:pt x="32083" y="14154"/>
                  </a:lnTo>
                  <a:lnTo>
                    <a:pt x="31537" y="14234"/>
                  </a:lnTo>
                  <a:lnTo>
                    <a:pt x="30972" y="14295"/>
                  </a:lnTo>
                  <a:lnTo>
                    <a:pt x="29862" y="14376"/>
                  </a:lnTo>
                  <a:lnTo>
                    <a:pt x="28731" y="14416"/>
                  </a:lnTo>
                  <a:lnTo>
                    <a:pt x="27560" y="14396"/>
                  </a:lnTo>
                  <a:lnTo>
                    <a:pt x="26389" y="14356"/>
                  </a:lnTo>
                  <a:lnTo>
                    <a:pt x="25198" y="14255"/>
                  </a:lnTo>
                  <a:lnTo>
                    <a:pt x="24007" y="14113"/>
                  </a:lnTo>
                  <a:lnTo>
                    <a:pt x="22795" y="13932"/>
                  </a:lnTo>
                  <a:lnTo>
                    <a:pt x="21584" y="13709"/>
                  </a:lnTo>
                  <a:lnTo>
                    <a:pt x="20372" y="13427"/>
                  </a:lnTo>
                  <a:lnTo>
                    <a:pt x="19161" y="13124"/>
                  </a:lnTo>
                  <a:lnTo>
                    <a:pt x="17929" y="12781"/>
                  </a:lnTo>
                  <a:lnTo>
                    <a:pt x="16718" y="12397"/>
                  </a:lnTo>
                  <a:lnTo>
                    <a:pt x="15507" y="11973"/>
                  </a:lnTo>
                  <a:lnTo>
                    <a:pt x="14295" y="11509"/>
                  </a:lnTo>
                  <a:lnTo>
                    <a:pt x="13104" y="11004"/>
                  </a:lnTo>
                  <a:lnTo>
                    <a:pt x="11913" y="10479"/>
                  </a:lnTo>
                  <a:lnTo>
                    <a:pt x="10742" y="9894"/>
                  </a:lnTo>
                  <a:lnTo>
                    <a:pt x="9571" y="9288"/>
                  </a:lnTo>
                  <a:lnTo>
                    <a:pt x="8440" y="8642"/>
                  </a:lnTo>
                  <a:lnTo>
                    <a:pt x="7330" y="7976"/>
                  </a:lnTo>
                  <a:lnTo>
                    <a:pt x="6219" y="7269"/>
                  </a:lnTo>
                  <a:lnTo>
                    <a:pt x="5149" y="6522"/>
                  </a:lnTo>
                  <a:lnTo>
                    <a:pt x="4099" y="5755"/>
                  </a:lnTo>
                  <a:lnTo>
                    <a:pt x="3090" y="4947"/>
                  </a:lnTo>
                  <a:lnTo>
                    <a:pt x="2101" y="4119"/>
                  </a:lnTo>
                  <a:lnTo>
                    <a:pt x="1152" y="3251"/>
                  </a:lnTo>
                  <a:lnTo>
                    <a:pt x="243" y="2363"/>
                  </a:lnTo>
                  <a:lnTo>
                    <a:pt x="1" y="2666"/>
                  </a:lnTo>
                  <a:lnTo>
                    <a:pt x="910" y="3554"/>
                  </a:lnTo>
                  <a:lnTo>
                    <a:pt x="1879" y="4422"/>
                  </a:lnTo>
                  <a:lnTo>
                    <a:pt x="2868" y="5270"/>
                  </a:lnTo>
                  <a:lnTo>
                    <a:pt x="3877" y="6078"/>
                  </a:lnTo>
                  <a:lnTo>
                    <a:pt x="4947" y="6845"/>
                  </a:lnTo>
                  <a:lnTo>
                    <a:pt x="6018" y="7592"/>
                  </a:lnTo>
                  <a:lnTo>
                    <a:pt x="7128" y="8319"/>
                  </a:lnTo>
                  <a:lnTo>
                    <a:pt x="8259" y="8985"/>
                  </a:lnTo>
                  <a:lnTo>
                    <a:pt x="9389" y="9631"/>
                  </a:lnTo>
                  <a:lnTo>
                    <a:pt x="10560" y="10257"/>
                  </a:lnTo>
                  <a:lnTo>
                    <a:pt x="11751" y="10822"/>
                  </a:lnTo>
                  <a:lnTo>
                    <a:pt x="12943" y="11367"/>
                  </a:lnTo>
                  <a:lnTo>
                    <a:pt x="14134" y="11872"/>
                  </a:lnTo>
                  <a:lnTo>
                    <a:pt x="15365" y="12337"/>
                  </a:lnTo>
                  <a:lnTo>
                    <a:pt x="16577" y="12761"/>
                  </a:lnTo>
                  <a:lnTo>
                    <a:pt x="17808" y="13144"/>
                  </a:lnTo>
                  <a:lnTo>
                    <a:pt x="19040" y="13508"/>
                  </a:lnTo>
                  <a:lnTo>
                    <a:pt x="20272" y="13810"/>
                  </a:lnTo>
                  <a:lnTo>
                    <a:pt x="21483" y="14073"/>
                  </a:lnTo>
                  <a:lnTo>
                    <a:pt x="22714" y="14295"/>
                  </a:lnTo>
                  <a:lnTo>
                    <a:pt x="23926" y="14497"/>
                  </a:lnTo>
                  <a:lnTo>
                    <a:pt x="25137" y="14638"/>
                  </a:lnTo>
                  <a:lnTo>
                    <a:pt x="26328" y="14719"/>
                  </a:lnTo>
                  <a:lnTo>
                    <a:pt x="27499" y="14780"/>
                  </a:lnTo>
                  <a:lnTo>
                    <a:pt x="28670" y="14780"/>
                  </a:lnTo>
                  <a:lnTo>
                    <a:pt x="29821" y="14759"/>
                  </a:lnTo>
                  <a:lnTo>
                    <a:pt x="30932" y="14679"/>
                  </a:lnTo>
                  <a:lnTo>
                    <a:pt x="31497" y="14618"/>
                  </a:lnTo>
                  <a:lnTo>
                    <a:pt x="32042" y="14537"/>
                  </a:lnTo>
                  <a:lnTo>
                    <a:pt x="32587" y="14456"/>
                  </a:lnTo>
                  <a:lnTo>
                    <a:pt x="33112" y="14356"/>
                  </a:lnTo>
                  <a:lnTo>
                    <a:pt x="33657" y="14255"/>
                  </a:lnTo>
                  <a:lnTo>
                    <a:pt x="34162" y="14133"/>
                  </a:lnTo>
                  <a:lnTo>
                    <a:pt x="34687" y="13992"/>
                  </a:lnTo>
                  <a:lnTo>
                    <a:pt x="35192" y="13851"/>
                  </a:lnTo>
                  <a:lnTo>
                    <a:pt x="35697" y="13709"/>
                  </a:lnTo>
                  <a:lnTo>
                    <a:pt x="36181" y="13528"/>
                  </a:lnTo>
                  <a:lnTo>
                    <a:pt x="36767" y="13306"/>
                  </a:lnTo>
                  <a:lnTo>
                    <a:pt x="37332" y="13063"/>
                  </a:lnTo>
                  <a:lnTo>
                    <a:pt x="37877" y="12821"/>
                  </a:lnTo>
                  <a:lnTo>
                    <a:pt x="38382" y="12559"/>
                  </a:lnTo>
                  <a:lnTo>
                    <a:pt x="38887" y="12276"/>
                  </a:lnTo>
                  <a:lnTo>
                    <a:pt x="39371" y="11973"/>
                  </a:lnTo>
                  <a:lnTo>
                    <a:pt x="39815" y="11670"/>
                  </a:lnTo>
                  <a:lnTo>
                    <a:pt x="40259" y="11347"/>
                  </a:lnTo>
                  <a:lnTo>
                    <a:pt x="40663" y="11004"/>
                  </a:lnTo>
                  <a:lnTo>
                    <a:pt x="41047" y="10661"/>
                  </a:lnTo>
                  <a:lnTo>
                    <a:pt x="41430" y="10297"/>
                  </a:lnTo>
                  <a:lnTo>
                    <a:pt x="41774" y="9934"/>
                  </a:lnTo>
                  <a:lnTo>
                    <a:pt x="42097" y="9550"/>
                  </a:lnTo>
                  <a:lnTo>
                    <a:pt x="42400" y="9147"/>
                  </a:lnTo>
                  <a:lnTo>
                    <a:pt x="42682" y="8743"/>
                  </a:lnTo>
                  <a:lnTo>
                    <a:pt x="42945" y="8319"/>
                  </a:lnTo>
                  <a:lnTo>
                    <a:pt x="43187" y="7895"/>
                  </a:lnTo>
                  <a:lnTo>
                    <a:pt x="43389" y="7471"/>
                  </a:lnTo>
                  <a:lnTo>
                    <a:pt x="43591" y="7027"/>
                  </a:lnTo>
                  <a:lnTo>
                    <a:pt x="43772" y="6562"/>
                  </a:lnTo>
                  <a:lnTo>
                    <a:pt x="43914" y="6098"/>
                  </a:lnTo>
                  <a:lnTo>
                    <a:pt x="44055" y="5634"/>
                  </a:lnTo>
                  <a:lnTo>
                    <a:pt x="44156" y="5149"/>
                  </a:lnTo>
                  <a:lnTo>
                    <a:pt x="44237" y="4664"/>
                  </a:lnTo>
                  <a:lnTo>
                    <a:pt x="44318" y="4160"/>
                  </a:lnTo>
                  <a:lnTo>
                    <a:pt x="44358" y="3655"/>
                  </a:lnTo>
                  <a:lnTo>
                    <a:pt x="44378" y="3150"/>
                  </a:lnTo>
                  <a:lnTo>
                    <a:pt x="44378" y="2645"/>
                  </a:lnTo>
                  <a:lnTo>
                    <a:pt x="44358" y="2120"/>
                  </a:lnTo>
                  <a:lnTo>
                    <a:pt x="44318" y="1596"/>
                  </a:lnTo>
                  <a:lnTo>
                    <a:pt x="44237" y="1050"/>
                  </a:lnTo>
                  <a:lnTo>
                    <a:pt x="44156" y="526"/>
                  </a:lnTo>
                  <a:lnTo>
                    <a:pt x="4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2170300" y="853900"/>
              <a:ext cx="1109475" cy="369500"/>
            </a:xfrm>
            <a:custGeom>
              <a:avLst/>
              <a:gdLst/>
              <a:ahLst/>
              <a:cxnLst/>
              <a:rect l="l" t="t" r="r" b="b"/>
              <a:pathLst>
                <a:path w="44379" h="14780" fill="none" extrusionOk="0">
                  <a:moveTo>
                    <a:pt x="44156" y="526"/>
                  </a:moveTo>
                  <a:lnTo>
                    <a:pt x="44156" y="526"/>
                  </a:lnTo>
                  <a:lnTo>
                    <a:pt x="44237" y="1050"/>
                  </a:lnTo>
                  <a:lnTo>
                    <a:pt x="44318" y="1596"/>
                  </a:lnTo>
                  <a:lnTo>
                    <a:pt x="44358" y="2120"/>
                  </a:lnTo>
                  <a:lnTo>
                    <a:pt x="44378" y="2645"/>
                  </a:lnTo>
                  <a:lnTo>
                    <a:pt x="44378" y="3150"/>
                  </a:lnTo>
                  <a:lnTo>
                    <a:pt x="44358" y="3655"/>
                  </a:lnTo>
                  <a:lnTo>
                    <a:pt x="44318" y="4160"/>
                  </a:lnTo>
                  <a:lnTo>
                    <a:pt x="44237" y="4664"/>
                  </a:lnTo>
                  <a:lnTo>
                    <a:pt x="44156" y="5149"/>
                  </a:lnTo>
                  <a:lnTo>
                    <a:pt x="44055" y="5634"/>
                  </a:lnTo>
                  <a:lnTo>
                    <a:pt x="43914" y="6098"/>
                  </a:lnTo>
                  <a:lnTo>
                    <a:pt x="43772" y="6562"/>
                  </a:lnTo>
                  <a:lnTo>
                    <a:pt x="43591" y="7027"/>
                  </a:lnTo>
                  <a:lnTo>
                    <a:pt x="43389" y="7471"/>
                  </a:lnTo>
                  <a:lnTo>
                    <a:pt x="43187" y="7895"/>
                  </a:lnTo>
                  <a:lnTo>
                    <a:pt x="42945" y="8319"/>
                  </a:lnTo>
                  <a:lnTo>
                    <a:pt x="42682" y="8743"/>
                  </a:lnTo>
                  <a:lnTo>
                    <a:pt x="42400" y="9147"/>
                  </a:lnTo>
                  <a:lnTo>
                    <a:pt x="42097" y="9550"/>
                  </a:lnTo>
                  <a:lnTo>
                    <a:pt x="41774" y="9934"/>
                  </a:lnTo>
                  <a:lnTo>
                    <a:pt x="41430" y="10297"/>
                  </a:lnTo>
                  <a:lnTo>
                    <a:pt x="41047" y="10661"/>
                  </a:lnTo>
                  <a:lnTo>
                    <a:pt x="40663" y="11004"/>
                  </a:lnTo>
                  <a:lnTo>
                    <a:pt x="40259" y="11347"/>
                  </a:lnTo>
                  <a:lnTo>
                    <a:pt x="39815" y="11670"/>
                  </a:lnTo>
                  <a:lnTo>
                    <a:pt x="39371" y="11973"/>
                  </a:lnTo>
                  <a:lnTo>
                    <a:pt x="38887" y="12276"/>
                  </a:lnTo>
                  <a:lnTo>
                    <a:pt x="38382" y="12559"/>
                  </a:lnTo>
                  <a:lnTo>
                    <a:pt x="37877" y="12821"/>
                  </a:lnTo>
                  <a:lnTo>
                    <a:pt x="37332" y="13063"/>
                  </a:lnTo>
                  <a:lnTo>
                    <a:pt x="36767" y="13306"/>
                  </a:lnTo>
                  <a:lnTo>
                    <a:pt x="36181" y="13528"/>
                  </a:lnTo>
                  <a:lnTo>
                    <a:pt x="36181" y="13528"/>
                  </a:lnTo>
                  <a:lnTo>
                    <a:pt x="35697" y="13709"/>
                  </a:lnTo>
                  <a:lnTo>
                    <a:pt x="35192" y="13851"/>
                  </a:lnTo>
                  <a:lnTo>
                    <a:pt x="34687" y="13992"/>
                  </a:lnTo>
                  <a:lnTo>
                    <a:pt x="34162" y="14133"/>
                  </a:lnTo>
                  <a:lnTo>
                    <a:pt x="33657" y="14255"/>
                  </a:lnTo>
                  <a:lnTo>
                    <a:pt x="33112" y="14356"/>
                  </a:lnTo>
                  <a:lnTo>
                    <a:pt x="32587" y="14456"/>
                  </a:lnTo>
                  <a:lnTo>
                    <a:pt x="32042" y="14537"/>
                  </a:lnTo>
                  <a:lnTo>
                    <a:pt x="31497" y="14618"/>
                  </a:lnTo>
                  <a:lnTo>
                    <a:pt x="30932" y="14679"/>
                  </a:lnTo>
                  <a:lnTo>
                    <a:pt x="29821" y="14759"/>
                  </a:lnTo>
                  <a:lnTo>
                    <a:pt x="28670" y="14780"/>
                  </a:lnTo>
                  <a:lnTo>
                    <a:pt x="27499" y="14780"/>
                  </a:lnTo>
                  <a:lnTo>
                    <a:pt x="26328" y="14719"/>
                  </a:lnTo>
                  <a:lnTo>
                    <a:pt x="25137" y="14638"/>
                  </a:lnTo>
                  <a:lnTo>
                    <a:pt x="23926" y="14497"/>
                  </a:lnTo>
                  <a:lnTo>
                    <a:pt x="22714" y="14295"/>
                  </a:lnTo>
                  <a:lnTo>
                    <a:pt x="21483" y="14073"/>
                  </a:lnTo>
                  <a:lnTo>
                    <a:pt x="20272" y="13810"/>
                  </a:lnTo>
                  <a:lnTo>
                    <a:pt x="19040" y="13508"/>
                  </a:lnTo>
                  <a:lnTo>
                    <a:pt x="17808" y="13144"/>
                  </a:lnTo>
                  <a:lnTo>
                    <a:pt x="16577" y="12761"/>
                  </a:lnTo>
                  <a:lnTo>
                    <a:pt x="15365" y="12337"/>
                  </a:lnTo>
                  <a:lnTo>
                    <a:pt x="14134" y="11872"/>
                  </a:lnTo>
                  <a:lnTo>
                    <a:pt x="12943" y="11367"/>
                  </a:lnTo>
                  <a:lnTo>
                    <a:pt x="11751" y="10822"/>
                  </a:lnTo>
                  <a:lnTo>
                    <a:pt x="10560" y="10257"/>
                  </a:lnTo>
                  <a:lnTo>
                    <a:pt x="9389" y="9631"/>
                  </a:lnTo>
                  <a:lnTo>
                    <a:pt x="8259" y="8985"/>
                  </a:lnTo>
                  <a:lnTo>
                    <a:pt x="7128" y="8319"/>
                  </a:lnTo>
                  <a:lnTo>
                    <a:pt x="6018" y="7592"/>
                  </a:lnTo>
                  <a:lnTo>
                    <a:pt x="4947" y="6845"/>
                  </a:lnTo>
                  <a:lnTo>
                    <a:pt x="3877" y="6078"/>
                  </a:lnTo>
                  <a:lnTo>
                    <a:pt x="2868" y="5270"/>
                  </a:lnTo>
                  <a:lnTo>
                    <a:pt x="1879" y="4422"/>
                  </a:lnTo>
                  <a:lnTo>
                    <a:pt x="910" y="3554"/>
                  </a:lnTo>
                  <a:lnTo>
                    <a:pt x="1" y="2666"/>
                  </a:lnTo>
                  <a:lnTo>
                    <a:pt x="1" y="2666"/>
                  </a:lnTo>
                  <a:lnTo>
                    <a:pt x="243" y="2363"/>
                  </a:lnTo>
                  <a:lnTo>
                    <a:pt x="243" y="2363"/>
                  </a:lnTo>
                  <a:lnTo>
                    <a:pt x="1152" y="3251"/>
                  </a:lnTo>
                  <a:lnTo>
                    <a:pt x="2101" y="4119"/>
                  </a:lnTo>
                  <a:lnTo>
                    <a:pt x="3090" y="4947"/>
                  </a:lnTo>
                  <a:lnTo>
                    <a:pt x="4099" y="5755"/>
                  </a:lnTo>
                  <a:lnTo>
                    <a:pt x="5149" y="6522"/>
                  </a:lnTo>
                  <a:lnTo>
                    <a:pt x="6219" y="7269"/>
                  </a:lnTo>
                  <a:lnTo>
                    <a:pt x="7330" y="7976"/>
                  </a:lnTo>
                  <a:lnTo>
                    <a:pt x="8440" y="8642"/>
                  </a:lnTo>
                  <a:lnTo>
                    <a:pt x="9571" y="9288"/>
                  </a:lnTo>
                  <a:lnTo>
                    <a:pt x="10742" y="9894"/>
                  </a:lnTo>
                  <a:lnTo>
                    <a:pt x="11913" y="10479"/>
                  </a:lnTo>
                  <a:lnTo>
                    <a:pt x="13104" y="11004"/>
                  </a:lnTo>
                  <a:lnTo>
                    <a:pt x="14295" y="11509"/>
                  </a:lnTo>
                  <a:lnTo>
                    <a:pt x="15507" y="11973"/>
                  </a:lnTo>
                  <a:lnTo>
                    <a:pt x="16718" y="12397"/>
                  </a:lnTo>
                  <a:lnTo>
                    <a:pt x="17929" y="12781"/>
                  </a:lnTo>
                  <a:lnTo>
                    <a:pt x="19161" y="13124"/>
                  </a:lnTo>
                  <a:lnTo>
                    <a:pt x="20372" y="13427"/>
                  </a:lnTo>
                  <a:lnTo>
                    <a:pt x="21584" y="13709"/>
                  </a:lnTo>
                  <a:lnTo>
                    <a:pt x="22795" y="13932"/>
                  </a:lnTo>
                  <a:lnTo>
                    <a:pt x="24007" y="14113"/>
                  </a:lnTo>
                  <a:lnTo>
                    <a:pt x="25198" y="14255"/>
                  </a:lnTo>
                  <a:lnTo>
                    <a:pt x="26389" y="14356"/>
                  </a:lnTo>
                  <a:lnTo>
                    <a:pt x="27560" y="14396"/>
                  </a:lnTo>
                  <a:lnTo>
                    <a:pt x="28731" y="14416"/>
                  </a:lnTo>
                  <a:lnTo>
                    <a:pt x="29862" y="14376"/>
                  </a:lnTo>
                  <a:lnTo>
                    <a:pt x="30972" y="14295"/>
                  </a:lnTo>
                  <a:lnTo>
                    <a:pt x="31537" y="14234"/>
                  </a:lnTo>
                  <a:lnTo>
                    <a:pt x="32083" y="14154"/>
                  </a:lnTo>
                  <a:lnTo>
                    <a:pt x="32607" y="14073"/>
                  </a:lnTo>
                  <a:lnTo>
                    <a:pt x="33153" y="13972"/>
                  </a:lnTo>
                  <a:lnTo>
                    <a:pt x="33678" y="13871"/>
                  </a:lnTo>
                  <a:lnTo>
                    <a:pt x="34182" y="13750"/>
                  </a:lnTo>
                  <a:lnTo>
                    <a:pt x="34687" y="13629"/>
                  </a:lnTo>
                  <a:lnTo>
                    <a:pt x="35192" y="13487"/>
                  </a:lnTo>
                  <a:lnTo>
                    <a:pt x="35697" y="13326"/>
                  </a:lnTo>
                  <a:lnTo>
                    <a:pt x="36181" y="13164"/>
                  </a:lnTo>
                  <a:lnTo>
                    <a:pt x="36181" y="13164"/>
                  </a:lnTo>
                  <a:lnTo>
                    <a:pt x="36767" y="12942"/>
                  </a:lnTo>
                  <a:lnTo>
                    <a:pt x="37332" y="12700"/>
                  </a:lnTo>
                  <a:lnTo>
                    <a:pt x="37877" y="12437"/>
                  </a:lnTo>
                  <a:lnTo>
                    <a:pt x="38402" y="12175"/>
                  </a:lnTo>
                  <a:lnTo>
                    <a:pt x="38907" y="11892"/>
                  </a:lnTo>
                  <a:lnTo>
                    <a:pt x="39371" y="11590"/>
                  </a:lnTo>
                  <a:lnTo>
                    <a:pt x="39835" y="11266"/>
                  </a:lnTo>
                  <a:lnTo>
                    <a:pt x="40280" y="10943"/>
                  </a:lnTo>
                  <a:lnTo>
                    <a:pt x="40683" y="10600"/>
                  </a:lnTo>
                  <a:lnTo>
                    <a:pt x="41067" y="10257"/>
                  </a:lnTo>
                  <a:lnTo>
                    <a:pt x="41451" y="9894"/>
                  </a:lnTo>
                  <a:lnTo>
                    <a:pt x="41794" y="9510"/>
                  </a:lnTo>
                  <a:lnTo>
                    <a:pt x="42117" y="9126"/>
                  </a:lnTo>
                  <a:lnTo>
                    <a:pt x="42420" y="8723"/>
                  </a:lnTo>
                  <a:lnTo>
                    <a:pt x="42702" y="8319"/>
                  </a:lnTo>
                  <a:lnTo>
                    <a:pt x="42945" y="7895"/>
                  </a:lnTo>
                  <a:lnTo>
                    <a:pt x="43187" y="7471"/>
                  </a:lnTo>
                  <a:lnTo>
                    <a:pt x="43409" y="7027"/>
                  </a:lnTo>
                  <a:lnTo>
                    <a:pt x="43591" y="6562"/>
                  </a:lnTo>
                  <a:lnTo>
                    <a:pt x="43752" y="6098"/>
                  </a:lnTo>
                  <a:lnTo>
                    <a:pt x="43914" y="5634"/>
                  </a:lnTo>
                  <a:lnTo>
                    <a:pt x="44035" y="5169"/>
                  </a:lnTo>
                  <a:lnTo>
                    <a:pt x="44136" y="4664"/>
                  </a:lnTo>
                  <a:lnTo>
                    <a:pt x="44217" y="4180"/>
                  </a:lnTo>
                  <a:lnTo>
                    <a:pt x="44277" y="3675"/>
                  </a:lnTo>
                  <a:lnTo>
                    <a:pt x="44318" y="3170"/>
                  </a:lnTo>
                  <a:lnTo>
                    <a:pt x="44318" y="2666"/>
                  </a:lnTo>
                  <a:lnTo>
                    <a:pt x="44318" y="2141"/>
                  </a:lnTo>
                  <a:lnTo>
                    <a:pt x="44277" y="1616"/>
                  </a:lnTo>
                  <a:lnTo>
                    <a:pt x="44237" y="1071"/>
                  </a:lnTo>
                  <a:lnTo>
                    <a:pt x="44156" y="546"/>
                  </a:lnTo>
                  <a:lnTo>
                    <a:pt x="44055" y="1"/>
                  </a:lnTo>
                  <a:lnTo>
                    <a:pt x="44156" y="5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extrusionOk="0">
                  <a:moveTo>
                    <a:pt x="6260" y="1"/>
                  </a:moveTo>
                  <a:lnTo>
                    <a:pt x="5755" y="283"/>
                  </a:lnTo>
                  <a:lnTo>
                    <a:pt x="5391" y="485"/>
                  </a:lnTo>
                  <a:lnTo>
                    <a:pt x="5028" y="707"/>
                  </a:lnTo>
                  <a:lnTo>
                    <a:pt x="4685" y="950"/>
                  </a:lnTo>
                  <a:lnTo>
                    <a:pt x="4362" y="1192"/>
                  </a:lnTo>
                  <a:lnTo>
                    <a:pt x="4039" y="1434"/>
                  </a:lnTo>
                  <a:lnTo>
                    <a:pt x="3736" y="1676"/>
                  </a:lnTo>
                  <a:lnTo>
                    <a:pt x="3433" y="1939"/>
                  </a:lnTo>
                  <a:lnTo>
                    <a:pt x="3150" y="2201"/>
                  </a:lnTo>
                  <a:lnTo>
                    <a:pt x="2888" y="2484"/>
                  </a:lnTo>
                  <a:lnTo>
                    <a:pt x="2625" y="2747"/>
                  </a:lnTo>
                  <a:lnTo>
                    <a:pt x="2383" y="3049"/>
                  </a:lnTo>
                  <a:lnTo>
                    <a:pt x="2141" y="3332"/>
                  </a:lnTo>
                  <a:lnTo>
                    <a:pt x="1919" y="3635"/>
                  </a:lnTo>
                  <a:lnTo>
                    <a:pt x="1717" y="3938"/>
                  </a:lnTo>
                  <a:lnTo>
                    <a:pt x="1515" y="4241"/>
                  </a:lnTo>
                  <a:lnTo>
                    <a:pt x="1333" y="4564"/>
                  </a:lnTo>
                  <a:lnTo>
                    <a:pt x="1152" y="4887"/>
                  </a:lnTo>
                  <a:lnTo>
                    <a:pt x="990" y="5210"/>
                  </a:lnTo>
                  <a:lnTo>
                    <a:pt x="829" y="5533"/>
                  </a:lnTo>
                  <a:lnTo>
                    <a:pt x="707" y="5876"/>
                  </a:lnTo>
                  <a:lnTo>
                    <a:pt x="566" y="6219"/>
                  </a:lnTo>
                  <a:lnTo>
                    <a:pt x="465" y="6562"/>
                  </a:lnTo>
                  <a:lnTo>
                    <a:pt x="364" y="6926"/>
                  </a:lnTo>
                  <a:lnTo>
                    <a:pt x="263" y="7269"/>
                  </a:lnTo>
                  <a:lnTo>
                    <a:pt x="203" y="7632"/>
                  </a:lnTo>
                  <a:lnTo>
                    <a:pt x="142" y="7996"/>
                  </a:lnTo>
                  <a:lnTo>
                    <a:pt x="82" y="8380"/>
                  </a:lnTo>
                  <a:lnTo>
                    <a:pt x="41" y="8743"/>
                  </a:lnTo>
                  <a:lnTo>
                    <a:pt x="21" y="9127"/>
                  </a:lnTo>
                  <a:lnTo>
                    <a:pt x="1" y="9510"/>
                  </a:lnTo>
                  <a:lnTo>
                    <a:pt x="1" y="9894"/>
                  </a:lnTo>
                  <a:lnTo>
                    <a:pt x="1" y="10277"/>
                  </a:lnTo>
                  <a:lnTo>
                    <a:pt x="61" y="11065"/>
                  </a:lnTo>
                  <a:lnTo>
                    <a:pt x="162" y="11852"/>
                  </a:lnTo>
                  <a:lnTo>
                    <a:pt x="324" y="12660"/>
                  </a:lnTo>
                  <a:lnTo>
                    <a:pt x="526" y="13488"/>
                  </a:lnTo>
                  <a:lnTo>
                    <a:pt x="768" y="14315"/>
                  </a:lnTo>
                  <a:lnTo>
                    <a:pt x="1071" y="15143"/>
                  </a:lnTo>
                  <a:lnTo>
                    <a:pt x="1414" y="15971"/>
                  </a:lnTo>
                  <a:lnTo>
                    <a:pt x="1818" y="16819"/>
                  </a:lnTo>
                  <a:lnTo>
                    <a:pt x="2282" y="17667"/>
                  </a:lnTo>
                  <a:lnTo>
                    <a:pt x="2767" y="18515"/>
                  </a:lnTo>
                  <a:lnTo>
                    <a:pt x="3332" y="19363"/>
                  </a:lnTo>
                  <a:lnTo>
                    <a:pt x="3918" y="20211"/>
                  </a:lnTo>
                  <a:lnTo>
                    <a:pt x="4564" y="21059"/>
                  </a:lnTo>
                  <a:lnTo>
                    <a:pt x="5270" y="21907"/>
                  </a:lnTo>
                  <a:lnTo>
                    <a:pt x="6017" y="22755"/>
                  </a:lnTo>
                  <a:lnTo>
                    <a:pt x="6825" y="23603"/>
                  </a:lnTo>
                  <a:lnTo>
                    <a:pt x="7067" y="23300"/>
                  </a:lnTo>
                  <a:lnTo>
                    <a:pt x="6260" y="22452"/>
                  </a:lnTo>
                  <a:lnTo>
                    <a:pt x="5513" y="21604"/>
                  </a:lnTo>
                  <a:lnTo>
                    <a:pt x="4806" y="20756"/>
                  </a:lnTo>
                  <a:lnTo>
                    <a:pt x="4160" y="19908"/>
                  </a:lnTo>
                  <a:lnTo>
                    <a:pt x="3574" y="19060"/>
                  </a:lnTo>
                  <a:lnTo>
                    <a:pt x="3009" y="18192"/>
                  </a:lnTo>
                  <a:lnTo>
                    <a:pt x="2525" y="17344"/>
                  </a:lnTo>
                  <a:lnTo>
                    <a:pt x="2080" y="16496"/>
                  </a:lnTo>
                  <a:lnTo>
                    <a:pt x="1677" y="15648"/>
                  </a:lnTo>
                  <a:lnTo>
                    <a:pt x="1333" y="14820"/>
                  </a:lnTo>
                  <a:lnTo>
                    <a:pt x="1030" y="13972"/>
                  </a:lnTo>
                  <a:lnTo>
                    <a:pt x="788" y="13144"/>
                  </a:lnTo>
                  <a:lnTo>
                    <a:pt x="586" y="12337"/>
                  </a:lnTo>
                  <a:lnTo>
                    <a:pt x="445" y="11529"/>
                  </a:lnTo>
                  <a:lnTo>
                    <a:pt x="344" y="10722"/>
                  </a:lnTo>
                  <a:lnTo>
                    <a:pt x="304" y="10338"/>
                  </a:lnTo>
                  <a:lnTo>
                    <a:pt x="283" y="9934"/>
                  </a:lnTo>
                  <a:lnTo>
                    <a:pt x="283" y="9551"/>
                  </a:lnTo>
                  <a:lnTo>
                    <a:pt x="304" y="9167"/>
                  </a:lnTo>
                  <a:lnTo>
                    <a:pt x="324" y="8783"/>
                  </a:lnTo>
                  <a:lnTo>
                    <a:pt x="344" y="8420"/>
                  </a:lnTo>
                  <a:lnTo>
                    <a:pt x="384" y="8036"/>
                  </a:lnTo>
                  <a:lnTo>
                    <a:pt x="445" y="7673"/>
                  </a:lnTo>
                  <a:lnTo>
                    <a:pt x="526" y="7309"/>
                  </a:lnTo>
                  <a:lnTo>
                    <a:pt x="607" y="6946"/>
                  </a:lnTo>
                  <a:lnTo>
                    <a:pt x="687" y="6583"/>
                  </a:lnTo>
                  <a:lnTo>
                    <a:pt x="808" y="6239"/>
                  </a:lnTo>
                  <a:lnTo>
                    <a:pt x="909" y="5896"/>
                  </a:lnTo>
                  <a:lnTo>
                    <a:pt x="1051" y="5553"/>
                  </a:lnTo>
                  <a:lnTo>
                    <a:pt x="1192" y="5210"/>
                  </a:lnTo>
                  <a:lnTo>
                    <a:pt x="1354" y="4887"/>
                  </a:lnTo>
                  <a:lnTo>
                    <a:pt x="1515" y="4564"/>
                  </a:lnTo>
                  <a:lnTo>
                    <a:pt x="1697" y="4241"/>
                  </a:lnTo>
                  <a:lnTo>
                    <a:pt x="1899" y="3918"/>
                  </a:lnTo>
                  <a:lnTo>
                    <a:pt x="2101" y="3615"/>
                  </a:lnTo>
                  <a:lnTo>
                    <a:pt x="2302" y="3312"/>
                  </a:lnTo>
                  <a:lnTo>
                    <a:pt x="2545" y="3009"/>
                  </a:lnTo>
                  <a:lnTo>
                    <a:pt x="2787" y="2726"/>
                  </a:lnTo>
                  <a:lnTo>
                    <a:pt x="3029" y="2444"/>
                  </a:lnTo>
                  <a:lnTo>
                    <a:pt x="3312" y="2161"/>
                  </a:lnTo>
                  <a:lnTo>
                    <a:pt x="3574" y="1899"/>
                  </a:lnTo>
                  <a:lnTo>
                    <a:pt x="3877" y="1636"/>
                  </a:lnTo>
                  <a:lnTo>
                    <a:pt x="4180" y="1374"/>
                  </a:lnTo>
                  <a:lnTo>
                    <a:pt x="4483" y="1131"/>
                  </a:lnTo>
                  <a:lnTo>
                    <a:pt x="4826" y="889"/>
                  </a:lnTo>
                  <a:lnTo>
                    <a:pt x="5149" y="667"/>
                  </a:lnTo>
                  <a:lnTo>
                    <a:pt x="5513" y="425"/>
                  </a:lnTo>
                  <a:lnTo>
                    <a:pt x="5876" y="22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1999700" y="330475"/>
              <a:ext cx="176700" cy="590075"/>
            </a:xfrm>
            <a:custGeom>
              <a:avLst/>
              <a:gdLst/>
              <a:ahLst/>
              <a:cxnLst/>
              <a:rect l="l" t="t" r="r" b="b"/>
              <a:pathLst>
                <a:path w="7068" h="23603" fill="none" extrusionOk="0">
                  <a:moveTo>
                    <a:pt x="6825" y="23603"/>
                  </a:moveTo>
                  <a:lnTo>
                    <a:pt x="6825" y="23603"/>
                  </a:lnTo>
                  <a:lnTo>
                    <a:pt x="6017" y="22755"/>
                  </a:lnTo>
                  <a:lnTo>
                    <a:pt x="5270" y="21907"/>
                  </a:lnTo>
                  <a:lnTo>
                    <a:pt x="4564" y="21059"/>
                  </a:lnTo>
                  <a:lnTo>
                    <a:pt x="3918" y="20211"/>
                  </a:lnTo>
                  <a:lnTo>
                    <a:pt x="3332" y="19363"/>
                  </a:lnTo>
                  <a:lnTo>
                    <a:pt x="2767" y="18515"/>
                  </a:lnTo>
                  <a:lnTo>
                    <a:pt x="2282" y="17667"/>
                  </a:lnTo>
                  <a:lnTo>
                    <a:pt x="1818" y="16819"/>
                  </a:lnTo>
                  <a:lnTo>
                    <a:pt x="1414" y="15971"/>
                  </a:lnTo>
                  <a:lnTo>
                    <a:pt x="1071" y="15143"/>
                  </a:lnTo>
                  <a:lnTo>
                    <a:pt x="768" y="14315"/>
                  </a:lnTo>
                  <a:lnTo>
                    <a:pt x="526" y="13488"/>
                  </a:lnTo>
                  <a:lnTo>
                    <a:pt x="324" y="12660"/>
                  </a:lnTo>
                  <a:lnTo>
                    <a:pt x="162" y="11852"/>
                  </a:lnTo>
                  <a:lnTo>
                    <a:pt x="61" y="11065"/>
                  </a:lnTo>
                  <a:lnTo>
                    <a:pt x="1" y="10277"/>
                  </a:lnTo>
                  <a:lnTo>
                    <a:pt x="1" y="9894"/>
                  </a:lnTo>
                  <a:lnTo>
                    <a:pt x="1" y="9510"/>
                  </a:lnTo>
                  <a:lnTo>
                    <a:pt x="21" y="9127"/>
                  </a:lnTo>
                  <a:lnTo>
                    <a:pt x="41" y="8743"/>
                  </a:lnTo>
                  <a:lnTo>
                    <a:pt x="82" y="8380"/>
                  </a:lnTo>
                  <a:lnTo>
                    <a:pt x="142" y="7996"/>
                  </a:lnTo>
                  <a:lnTo>
                    <a:pt x="203" y="7632"/>
                  </a:lnTo>
                  <a:lnTo>
                    <a:pt x="263" y="7269"/>
                  </a:lnTo>
                  <a:lnTo>
                    <a:pt x="364" y="6926"/>
                  </a:lnTo>
                  <a:lnTo>
                    <a:pt x="465" y="6562"/>
                  </a:lnTo>
                  <a:lnTo>
                    <a:pt x="566" y="6219"/>
                  </a:lnTo>
                  <a:lnTo>
                    <a:pt x="707" y="5876"/>
                  </a:lnTo>
                  <a:lnTo>
                    <a:pt x="829" y="5533"/>
                  </a:lnTo>
                  <a:lnTo>
                    <a:pt x="990" y="5210"/>
                  </a:lnTo>
                  <a:lnTo>
                    <a:pt x="1152" y="4887"/>
                  </a:lnTo>
                  <a:lnTo>
                    <a:pt x="1333" y="4564"/>
                  </a:lnTo>
                  <a:lnTo>
                    <a:pt x="1515" y="4241"/>
                  </a:lnTo>
                  <a:lnTo>
                    <a:pt x="1717" y="3938"/>
                  </a:lnTo>
                  <a:lnTo>
                    <a:pt x="1919" y="3635"/>
                  </a:lnTo>
                  <a:lnTo>
                    <a:pt x="2141" y="3332"/>
                  </a:lnTo>
                  <a:lnTo>
                    <a:pt x="2383" y="3049"/>
                  </a:lnTo>
                  <a:lnTo>
                    <a:pt x="2625" y="2747"/>
                  </a:lnTo>
                  <a:lnTo>
                    <a:pt x="2888" y="2484"/>
                  </a:lnTo>
                  <a:lnTo>
                    <a:pt x="3150" y="2201"/>
                  </a:lnTo>
                  <a:lnTo>
                    <a:pt x="3433" y="1939"/>
                  </a:lnTo>
                  <a:lnTo>
                    <a:pt x="3736" y="1676"/>
                  </a:lnTo>
                  <a:lnTo>
                    <a:pt x="4039" y="1434"/>
                  </a:lnTo>
                  <a:lnTo>
                    <a:pt x="4362" y="1192"/>
                  </a:lnTo>
                  <a:lnTo>
                    <a:pt x="4685" y="950"/>
                  </a:lnTo>
                  <a:lnTo>
                    <a:pt x="5028" y="707"/>
                  </a:lnTo>
                  <a:lnTo>
                    <a:pt x="5391" y="485"/>
                  </a:lnTo>
                  <a:lnTo>
                    <a:pt x="5755" y="283"/>
                  </a:lnTo>
                  <a:lnTo>
                    <a:pt x="6260" y="1"/>
                  </a:lnTo>
                  <a:lnTo>
                    <a:pt x="6260" y="1"/>
                  </a:lnTo>
                  <a:lnTo>
                    <a:pt x="5876" y="223"/>
                  </a:lnTo>
                  <a:lnTo>
                    <a:pt x="5513" y="425"/>
                  </a:lnTo>
                  <a:lnTo>
                    <a:pt x="5149" y="667"/>
                  </a:lnTo>
                  <a:lnTo>
                    <a:pt x="4826" y="889"/>
                  </a:lnTo>
                  <a:lnTo>
                    <a:pt x="4483" y="1131"/>
                  </a:lnTo>
                  <a:lnTo>
                    <a:pt x="4180" y="1374"/>
                  </a:lnTo>
                  <a:lnTo>
                    <a:pt x="3877" y="1636"/>
                  </a:lnTo>
                  <a:lnTo>
                    <a:pt x="3574" y="1899"/>
                  </a:lnTo>
                  <a:lnTo>
                    <a:pt x="3312" y="2161"/>
                  </a:lnTo>
                  <a:lnTo>
                    <a:pt x="3029" y="2444"/>
                  </a:lnTo>
                  <a:lnTo>
                    <a:pt x="2787" y="2726"/>
                  </a:lnTo>
                  <a:lnTo>
                    <a:pt x="2545" y="3009"/>
                  </a:lnTo>
                  <a:lnTo>
                    <a:pt x="2302" y="3312"/>
                  </a:lnTo>
                  <a:lnTo>
                    <a:pt x="2101" y="3615"/>
                  </a:lnTo>
                  <a:lnTo>
                    <a:pt x="1899" y="3918"/>
                  </a:lnTo>
                  <a:lnTo>
                    <a:pt x="1697" y="4241"/>
                  </a:lnTo>
                  <a:lnTo>
                    <a:pt x="1515" y="4564"/>
                  </a:lnTo>
                  <a:lnTo>
                    <a:pt x="1354" y="4887"/>
                  </a:lnTo>
                  <a:lnTo>
                    <a:pt x="1192" y="5210"/>
                  </a:lnTo>
                  <a:lnTo>
                    <a:pt x="1051" y="5553"/>
                  </a:lnTo>
                  <a:lnTo>
                    <a:pt x="909" y="5896"/>
                  </a:lnTo>
                  <a:lnTo>
                    <a:pt x="808" y="6239"/>
                  </a:lnTo>
                  <a:lnTo>
                    <a:pt x="687" y="6583"/>
                  </a:lnTo>
                  <a:lnTo>
                    <a:pt x="607" y="6946"/>
                  </a:lnTo>
                  <a:lnTo>
                    <a:pt x="526" y="7309"/>
                  </a:lnTo>
                  <a:lnTo>
                    <a:pt x="445" y="7673"/>
                  </a:lnTo>
                  <a:lnTo>
                    <a:pt x="384" y="8036"/>
                  </a:lnTo>
                  <a:lnTo>
                    <a:pt x="344" y="8420"/>
                  </a:lnTo>
                  <a:lnTo>
                    <a:pt x="324" y="8783"/>
                  </a:lnTo>
                  <a:lnTo>
                    <a:pt x="304" y="9167"/>
                  </a:lnTo>
                  <a:lnTo>
                    <a:pt x="283" y="9551"/>
                  </a:lnTo>
                  <a:lnTo>
                    <a:pt x="283" y="9934"/>
                  </a:lnTo>
                  <a:lnTo>
                    <a:pt x="304" y="10338"/>
                  </a:lnTo>
                  <a:lnTo>
                    <a:pt x="344" y="10722"/>
                  </a:lnTo>
                  <a:lnTo>
                    <a:pt x="445" y="11529"/>
                  </a:lnTo>
                  <a:lnTo>
                    <a:pt x="586" y="12337"/>
                  </a:lnTo>
                  <a:lnTo>
                    <a:pt x="788" y="13144"/>
                  </a:lnTo>
                  <a:lnTo>
                    <a:pt x="1030" y="13972"/>
                  </a:lnTo>
                  <a:lnTo>
                    <a:pt x="1333" y="14820"/>
                  </a:lnTo>
                  <a:lnTo>
                    <a:pt x="1677" y="15648"/>
                  </a:lnTo>
                  <a:lnTo>
                    <a:pt x="2080" y="16496"/>
                  </a:lnTo>
                  <a:lnTo>
                    <a:pt x="2525" y="17344"/>
                  </a:lnTo>
                  <a:lnTo>
                    <a:pt x="3009" y="18192"/>
                  </a:lnTo>
                  <a:lnTo>
                    <a:pt x="3574" y="19060"/>
                  </a:lnTo>
                  <a:lnTo>
                    <a:pt x="4160" y="19908"/>
                  </a:lnTo>
                  <a:lnTo>
                    <a:pt x="4806" y="20756"/>
                  </a:lnTo>
                  <a:lnTo>
                    <a:pt x="5513" y="21604"/>
                  </a:lnTo>
                  <a:lnTo>
                    <a:pt x="6260" y="22452"/>
                  </a:lnTo>
                  <a:lnTo>
                    <a:pt x="7067" y="23300"/>
                  </a:lnTo>
                  <a:lnTo>
                    <a:pt x="7067" y="23300"/>
                  </a:lnTo>
                  <a:lnTo>
                    <a:pt x="6825" y="2360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extrusionOk="0">
                  <a:moveTo>
                    <a:pt x="223" y="1"/>
                  </a:moveTo>
                  <a:lnTo>
                    <a:pt x="1" y="304"/>
                  </a:lnTo>
                  <a:lnTo>
                    <a:pt x="485" y="788"/>
                  </a:lnTo>
                  <a:lnTo>
                    <a:pt x="970" y="1273"/>
                  </a:lnTo>
                  <a:lnTo>
                    <a:pt x="1495" y="1737"/>
                  </a:lnTo>
                  <a:lnTo>
                    <a:pt x="2000" y="2202"/>
                  </a:lnTo>
                  <a:lnTo>
                    <a:pt x="3070" y="3090"/>
                  </a:lnTo>
                  <a:lnTo>
                    <a:pt x="4160" y="3958"/>
                  </a:lnTo>
                  <a:lnTo>
                    <a:pt x="5270" y="4786"/>
                  </a:lnTo>
                  <a:lnTo>
                    <a:pt x="6421" y="5594"/>
                  </a:lnTo>
                  <a:lnTo>
                    <a:pt x="7612" y="6361"/>
                  </a:lnTo>
                  <a:lnTo>
                    <a:pt x="8824" y="7088"/>
                  </a:lnTo>
                  <a:lnTo>
                    <a:pt x="10035" y="7774"/>
                  </a:lnTo>
                  <a:lnTo>
                    <a:pt x="11287" y="8420"/>
                  </a:lnTo>
                  <a:lnTo>
                    <a:pt x="12539" y="9046"/>
                  </a:lnTo>
                  <a:lnTo>
                    <a:pt x="13831" y="9611"/>
                  </a:lnTo>
                  <a:lnTo>
                    <a:pt x="15123" y="10156"/>
                  </a:lnTo>
                  <a:lnTo>
                    <a:pt x="16415" y="10661"/>
                  </a:lnTo>
                  <a:lnTo>
                    <a:pt x="17727" y="11105"/>
                  </a:lnTo>
                  <a:lnTo>
                    <a:pt x="19020" y="11529"/>
                  </a:lnTo>
                  <a:lnTo>
                    <a:pt x="20332" y="11893"/>
                  </a:lnTo>
                  <a:lnTo>
                    <a:pt x="21664" y="12236"/>
                  </a:lnTo>
                  <a:lnTo>
                    <a:pt x="22957" y="12519"/>
                  </a:lnTo>
                  <a:lnTo>
                    <a:pt x="24269" y="12761"/>
                  </a:lnTo>
                  <a:lnTo>
                    <a:pt x="25561" y="12963"/>
                  </a:lnTo>
                  <a:lnTo>
                    <a:pt x="26853" y="13104"/>
                  </a:lnTo>
                  <a:lnTo>
                    <a:pt x="28125" y="13205"/>
                  </a:lnTo>
                  <a:lnTo>
                    <a:pt x="29397" y="13266"/>
                  </a:lnTo>
                  <a:lnTo>
                    <a:pt x="30649" y="13286"/>
                  </a:lnTo>
                  <a:lnTo>
                    <a:pt x="31255" y="13266"/>
                  </a:lnTo>
                  <a:lnTo>
                    <a:pt x="31860" y="13245"/>
                  </a:lnTo>
                  <a:lnTo>
                    <a:pt x="32466" y="13205"/>
                  </a:lnTo>
                  <a:lnTo>
                    <a:pt x="33072" y="13145"/>
                  </a:lnTo>
                  <a:lnTo>
                    <a:pt x="33657" y="13084"/>
                  </a:lnTo>
                  <a:lnTo>
                    <a:pt x="34243" y="13003"/>
                  </a:lnTo>
                  <a:lnTo>
                    <a:pt x="34828" y="12922"/>
                  </a:lnTo>
                  <a:lnTo>
                    <a:pt x="35393" y="12821"/>
                  </a:lnTo>
                  <a:lnTo>
                    <a:pt x="35959" y="12700"/>
                  </a:lnTo>
                  <a:lnTo>
                    <a:pt x="36524" y="12579"/>
                  </a:lnTo>
                  <a:lnTo>
                    <a:pt x="37069" y="12438"/>
                  </a:lnTo>
                  <a:lnTo>
                    <a:pt x="37614" y="12276"/>
                  </a:lnTo>
                  <a:lnTo>
                    <a:pt x="38139" y="12115"/>
                  </a:lnTo>
                  <a:lnTo>
                    <a:pt x="38664" y="11933"/>
                  </a:lnTo>
                  <a:lnTo>
                    <a:pt x="39189" y="11731"/>
                  </a:lnTo>
                  <a:lnTo>
                    <a:pt x="39694" y="11529"/>
                  </a:lnTo>
                  <a:lnTo>
                    <a:pt x="40199" y="11307"/>
                  </a:lnTo>
                  <a:lnTo>
                    <a:pt x="40663" y="11065"/>
                  </a:lnTo>
                  <a:lnTo>
                    <a:pt x="41127" y="10823"/>
                  </a:lnTo>
                  <a:lnTo>
                    <a:pt x="41572" y="10580"/>
                  </a:lnTo>
                  <a:lnTo>
                    <a:pt x="41996" y="10318"/>
                  </a:lnTo>
                  <a:lnTo>
                    <a:pt x="42420" y="10035"/>
                  </a:lnTo>
                  <a:lnTo>
                    <a:pt x="42803" y="9753"/>
                  </a:lnTo>
                  <a:lnTo>
                    <a:pt x="43187" y="9450"/>
                  </a:lnTo>
                  <a:lnTo>
                    <a:pt x="43550" y="9147"/>
                  </a:lnTo>
                  <a:lnTo>
                    <a:pt x="43893" y="8844"/>
                  </a:lnTo>
                  <a:lnTo>
                    <a:pt x="44237" y="8521"/>
                  </a:lnTo>
                  <a:lnTo>
                    <a:pt x="44539" y="8178"/>
                  </a:lnTo>
                  <a:lnTo>
                    <a:pt x="44842" y="7855"/>
                  </a:lnTo>
                  <a:lnTo>
                    <a:pt x="45125" y="7491"/>
                  </a:lnTo>
                  <a:lnTo>
                    <a:pt x="45387" y="7148"/>
                  </a:lnTo>
                  <a:lnTo>
                    <a:pt x="45650" y="6765"/>
                  </a:lnTo>
                  <a:lnTo>
                    <a:pt x="45872" y="6401"/>
                  </a:lnTo>
                  <a:lnTo>
                    <a:pt x="46094" y="6018"/>
                  </a:lnTo>
                  <a:lnTo>
                    <a:pt x="46296" y="5634"/>
                  </a:lnTo>
                  <a:lnTo>
                    <a:pt x="46478" y="5230"/>
                  </a:lnTo>
                  <a:lnTo>
                    <a:pt x="46639" y="4826"/>
                  </a:lnTo>
                  <a:lnTo>
                    <a:pt x="46801" y="4423"/>
                  </a:lnTo>
                  <a:lnTo>
                    <a:pt x="46942" y="4019"/>
                  </a:lnTo>
                  <a:lnTo>
                    <a:pt x="47043" y="3595"/>
                  </a:lnTo>
                  <a:lnTo>
                    <a:pt x="47164" y="3151"/>
                  </a:lnTo>
                  <a:lnTo>
                    <a:pt x="47245" y="2727"/>
                  </a:lnTo>
                  <a:lnTo>
                    <a:pt x="47305" y="2282"/>
                  </a:lnTo>
                  <a:lnTo>
                    <a:pt x="47366" y="1838"/>
                  </a:lnTo>
                  <a:lnTo>
                    <a:pt x="47406" y="1394"/>
                  </a:lnTo>
                  <a:lnTo>
                    <a:pt x="47427" y="930"/>
                  </a:lnTo>
                  <a:lnTo>
                    <a:pt x="47427" y="869"/>
                  </a:lnTo>
                  <a:lnTo>
                    <a:pt x="47386" y="1333"/>
                  </a:lnTo>
                  <a:lnTo>
                    <a:pt x="47346" y="1778"/>
                  </a:lnTo>
                  <a:lnTo>
                    <a:pt x="47285" y="2222"/>
                  </a:lnTo>
                  <a:lnTo>
                    <a:pt x="47205" y="2666"/>
                  </a:lnTo>
                  <a:lnTo>
                    <a:pt x="47104" y="3110"/>
                  </a:lnTo>
                  <a:lnTo>
                    <a:pt x="46982" y="3534"/>
                  </a:lnTo>
                  <a:lnTo>
                    <a:pt x="46861" y="3958"/>
                  </a:lnTo>
                  <a:lnTo>
                    <a:pt x="46700" y="4362"/>
                  </a:lnTo>
                  <a:lnTo>
                    <a:pt x="46538" y="4786"/>
                  </a:lnTo>
                  <a:lnTo>
                    <a:pt x="46357" y="5190"/>
                  </a:lnTo>
                  <a:lnTo>
                    <a:pt x="46155" y="5573"/>
                  </a:lnTo>
                  <a:lnTo>
                    <a:pt x="45953" y="5957"/>
                  </a:lnTo>
                  <a:lnTo>
                    <a:pt x="45710" y="6341"/>
                  </a:lnTo>
                  <a:lnTo>
                    <a:pt x="45468" y="6704"/>
                  </a:lnTo>
                  <a:lnTo>
                    <a:pt x="45206" y="7067"/>
                  </a:lnTo>
                  <a:lnTo>
                    <a:pt x="44923" y="7431"/>
                  </a:lnTo>
                  <a:lnTo>
                    <a:pt x="44620" y="7774"/>
                  </a:lnTo>
                  <a:lnTo>
                    <a:pt x="44317" y="8117"/>
                  </a:lnTo>
                  <a:lnTo>
                    <a:pt x="43974" y="8440"/>
                  </a:lnTo>
                  <a:lnTo>
                    <a:pt x="43631" y="8763"/>
                  </a:lnTo>
                  <a:lnTo>
                    <a:pt x="43267" y="9066"/>
                  </a:lnTo>
                  <a:lnTo>
                    <a:pt x="42884" y="9369"/>
                  </a:lnTo>
                  <a:lnTo>
                    <a:pt x="42480" y="9652"/>
                  </a:lnTo>
                  <a:lnTo>
                    <a:pt x="42076" y="9934"/>
                  </a:lnTo>
                  <a:lnTo>
                    <a:pt x="41652" y="10197"/>
                  </a:lnTo>
                  <a:lnTo>
                    <a:pt x="41188" y="10459"/>
                  </a:lnTo>
                  <a:lnTo>
                    <a:pt x="40724" y="10702"/>
                  </a:lnTo>
                  <a:lnTo>
                    <a:pt x="40259" y="10944"/>
                  </a:lnTo>
                  <a:lnTo>
                    <a:pt x="39754" y="11166"/>
                  </a:lnTo>
                  <a:lnTo>
                    <a:pt x="39250" y="11368"/>
                  </a:lnTo>
                  <a:lnTo>
                    <a:pt x="38705" y="11570"/>
                  </a:lnTo>
                  <a:lnTo>
                    <a:pt x="38200" y="11751"/>
                  </a:lnTo>
                  <a:lnTo>
                    <a:pt x="37655" y="11913"/>
                  </a:lnTo>
                  <a:lnTo>
                    <a:pt x="37130" y="12074"/>
                  </a:lnTo>
                  <a:lnTo>
                    <a:pt x="36585" y="12216"/>
                  </a:lnTo>
                  <a:lnTo>
                    <a:pt x="36019" y="12337"/>
                  </a:lnTo>
                  <a:lnTo>
                    <a:pt x="35454" y="12458"/>
                  </a:lnTo>
                  <a:lnTo>
                    <a:pt x="34889" y="12559"/>
                  </a:lnTo>
                  <a:lnTo>
                    <a:pt x="34303" y="12640"/>
                  </a:lnTo>
                  <a:lnTo>
                    <a:pt x="33738" y="12721"/>
                  </a:lnTo>
                  <a:lnTo>
                    <a:pt x="33132" y="12781"/>
                  </a:lnTo>
                  <a:lnTo>
                    <a:pt x="32547" y="12842"/>
                  </a:lnTo>
                  <a:lnTo>
                    <a:pt x="31941" y="12882"/>
                  </a:lnTo>
                  <a:lnTo>
                    <a:pt x="31335" y="12902"/>
                  </a:lnTo>
                  <a:lnTo>
                    <a:pt x="30730" y="12922"/>
                  </a:lnTo>
                  <a:lnTo>
                    <a:pt x="29478" y="12902"/>
                  </a:lnTo>
                  <a:lnTo>
                    <a:pt x="28226" y="12842"/>
                  </a:lnTo>
                  <a:lnTo>
                    <a:pt x="26954" y="12741"/>
                  </a:lnTo>
                  <a:lnTo>
                    <a:pt x="25682" y="12599"/>
                  </a:lnTo>
                  <a:lnTo>
                    <a:pt x="24390" y="12397"/>
                  </a:lnTo>
                  <a:lnTo>
                    <a:pt x="23078" y="12155"/>
                  </a:lnTo>
                  <a:lnTo>
                    <a:pt x="21786" y="11873"/>
                  </a:lnTo>
                  <a:lnTo>
                    <a:pt x="20473" y="11550"/>
                  </a:lnTo>
                  <a:lnTo>
                    <a:pt x="19161" y="11166"/>
                  </a:lnTo>
                  <a:lnTo>
                    <a:pt x="17849" y="10762"/>
                  </a:lnTo>
                  <a:lnTo>
                    <a:pt x="16556" y="10298"/>
                  </a:lnTo>
                  <a:lnTo>
                    <a:pt x="15264" y="9813"/>
                  </a:lnTo>
                  <a:lnTo>
                    <a:pt x="13972" y="9268"/>
                  </a:lnTo>
                  <a:lnTo>
                    <a:pt x="12720" y="8703"/>
                  </a:lnTo>
                  <a:lnTo>
                    <a:pt x="11448" y="8077"/>
                  </a:lnTo>
                  <a:lnTo>
                    <a:pt x="10217" y="7431"/>
                  </a:lnTo>
                  <a:lnTo>
                    <a:pt x="8985" y="6744"/>
                  </a:lnTo>
                  <a:lnTo>
                    <a:pt x="7794" y="6018"/>
                  </a:lnTo>
                  <a:lnTo>
                    <a:pt x="6623" y="5270"/>
                  </a:lnTo>
                  <a:lnTo>
                    <a:pt x="5472" y="4463"/>
                  </a:lnTo>
                  <a:lnTo>
                    <a:pt x="4362" y="3635"/>
                  </a:lnTo>
                  <a:lnTo>
                    <a:pt x="3272" y="2787"/>
                  </a:lnTo>
                  <a:lnTo>
                    <a:pt x="2201" y="1879"/>
                  </a:lnTo>
                  <a:lnTo>
                    <a:pt x="1697" y="1434"/>
                  </a:lnTo>
                  <a:lnTo>
                    <a:pt x="1192" y="950"/>
                  </a:lnTo>
                  <a:lnTo>
                    <a:pt x="707" y="48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2100650" y="1003800"/>
              <a:ext cx="1185675" cy="332150"/>
            </a:xfrm>
            <a:custGeom>
              <a:avLst/>
              <a:gdLst/>
              <a:ahLst/>
              <a:cxnLst/>
              <a:rect l="l" t="t" r="r" b="b"/>
              <a:pathLst>
                <a:path w="47427" h="13286" fill="none" extrusionOk="0">
                  <a:moveTo>
                    <a:pt x="47427" y="930"/>
                  </a:moveTo>
                  <a:lnTo>
                    <a:pt x="47427" y="930"/>
                  </a:lnTo>
                  <a:lnTo>
                    <a:pt x="47406" y="1394"/>
                  </a:lnTo>
                  <a:lnTo>
                    <a:pt x="47366" y="1838"/>
                  </a:lnTo>
                  <a:lnTo>
                    <a:pt x="47305" y="2282"/>
                  </a:lnTo>
                  <a:lnTo>
                    <a:pt x="47245" y="2727"/>
                  </a:lnTo>
                  <a:lnTo>
                    <a:pt x="47164" y="3151"/>
                  </a:lnTo>
                  <a:lnTo>
                    <a:pt x="47043" y="3595"/>
                  </a:lnTo>
                  <a:lnTo>
                    <a:pt x="46942" y="4019"/>
                  </a:lnTo>
                  <a:lnTo>
                    <a:pt x="46801" y="4423"/>
                  </a:lnTo>
                  <a:lnTo>
                    <a:pt x="46639" y="4826"/>
                  </a:lnTo>
                  <a:lnTo>
                    <a:pt x="46478" y="5230"/>
                  </a:lnTo>
                  <a:lnTo>
                    <a:pt x="46296" y="5634"/>
                  </a:lnTo>
                  <a:lnTo>
                    <a:pt x="46094" y="6018"/>
                  </a:lnTo>
                  <a:lnTo>
                    <a:pt x="45872" y="6401"/>
                  </a:lnTo>
                  <a:lnTo>
                    <a:pt x="45650" y="6765"/>
                  </a:lnTo>
                  <a:lnTo>
                    <a:pt x="45387" y="7148"/>
                  </a:lnTo>
                  <a:lnTo>
                    <a:pt x="45125" y="7491"/>
                  </a:lnTo>
                  <a:lnTo>
                    <a:pt x="44842" y="7855"/>
                  </a:lnTo>
                  <a:lnTo>
                    <a:pt x="44539" y="8178"/>
                  </a:lnTo>
                  <a:lnTo>
                    <a:pt x="44237" y="8521"/>
                  </a:lnTo>
                  <a:lnTo>
                    <a:pt x="43893" y="8844"/>
                  </a:lnTo>
                  <a:lnTo>
                    <a:pt x="43550" y="9147"/>
                  </a:lnTo>
                  <a:lnTo>
                    <a:pt x="43187" y="9450"/>
                  </a:lnTo>
                  <a:lnTo>
                    <a:pt x="42803" y="9753"/>
                  </a:lnTo>
                  <a:lnTo>
                    <a:pt x="42420" y="10035"/>
                  </a:lnTo>
                  <a:lnTo>
                    <a:pt x="41996" y="10318"/>
                  </a:lnTo>
                  <a:lnTo>
                    <a:pt x="41572" y="10580"/>
                  </a:lnTo>
                  <a:lnTo>
                    <a:pt x="41127" y="10823"/>
                  </a:lnTo>
                  <a:lnTo>
                    <a:pt x="40663" y="11065"/>
                  </a:lnTo>
                  <a:lnTo>
                    <a:pt x="40199" y="11307"/>
                  </a:lnTo>
                  <a:lnTo>
                    <a:pt x="39694" y="11529"/>
                  </a:lnTo>
                  <a:lnTo>
                    <a:pt x="39189" y="11731"/>
                  </a:lnTo>
                  <a:lnTo>
                    <a:pt x="38664" y="11933"/>
                  </a:lnTo>
                  <a:lnTo>
                    <a:pt x="38664" y="11933"/>
                  </a:lnTo>
                  <a:lnTo>
                    <a:pt x="38139" y="12115"/>
                  </a:lnTo>
                  <a:lnTo>
                    <a:pt x="37614" y="12276"/>
                  </a:lnTo>
                  <a:lnTo>
                    <a:pt x="37069" y="12438"/>
                  </a:lnTo>
                  <a:lnTo>
                    <a:pt x="36524" y="12579"/>
                  </a:lnTo>
                  <a:lnTo>
                    <a:pt x="35959" y="12700"/>
                  </a:lnTo>
                  <a:lnTo>
                    <a:pt x="35393" y="12821"/>
                  </a:lnTo>
                  <a:lnTo>
                    <a:pt x="34828" y="12922"/>
                  </a:lnTo>
                  <a:lnTo>
                    <a:pt x="34243" y="13003"/>
                  </a:lnTo>
                  <a:lnTo>
                    <a:pt x="33657" y="13084"/>
                  </a:lnTo>
                  <a:lnTo>
                    <a:pt x="33072" y="13145"/>
                  </a:lnTo>
                  <a:lnTo>
                    <a:pt x="32466" y="13205"/>
                  </a:lnTo>
                  <a:lnTo>
                    <a:pt x="31860" y="13245"/>
                  </a:lnTo>
                  <a:lnTo>
                    <a:pt x="31255" y="13266"/>
                  </a:lnTo>
                  <a:lnTo>
                    <a:pt x="30649" y="13286"/>
                  </a:lnTo>
                  <a:lnTo>
                    <a:pt x="29397" y="13266"/>
                  </a:lnTo>
                  <a:lnTo>
                    <a:pt x="28125" y="13205"/>
                  </a:lnTo>
                  <a:lnTo>
                    <a:pt x="26853" y="13104"/>
                  </a:lnTo>
                  <a:lnTo>
                    <a:pt x="25561" y="12963"/>
                  </a:lnTo>
                  <a:lnTo>
                    <a:pt x="24269" y="12761"/>
                  </a:lnTo>
                  <a:lnTo>
                    <a:pt x="22957" y="12519"/>
                  </a:lnTo>
                  <a:lnTo>
                    <a:pt x="21664" y="12236"/>
                  </a:lnTo>
                  <a:lnTo>
                    <a:pt x="20332" y="11893"/>
                  </a:lnTo>
                  <a:lnTo>
                    <a:pt x="19020" y="11529"/>
                  </a:lnTo>
                  <a:lnTo>
                    <a:pt x="17727" y="11105"/>
                  </a:lnTo>
                  <a:lnTo>
                    <a:pt x="16415" y="10661"/>
                  </a:lnTo>
                  <a:lnTo>
                    <a:pt x="15123" y="10156"/>
                  </a:lnTo>
                  <a:lnTo>
                    <a:pt x="13831" y="9611"/>
                  </a:lnTo>
                  <a:lnTo>
                    <a:pt x="12539" y="9046"/>
                  </a:lnTo>
                  <a:lnTo>
                    <a:pt x="11287" y="8420"/>
                  </a:lnTo>
                  <a:lnTo>
                    <a:pt x="10035" y="7774"/>
                  </a:lnTo>
                  <a:lnTo>
                    <a:pt x="8824" y="7088"/>
                  </a:lnTo>
                  <a:lnTo>
                    <a:pt x="7612" y="6361"/>
                  </a:lnTo>
                  <a:lnTo>
                    <a:pt x="6421" y="5594"/>
                  </a:lnTo>
                  <a:lnTo>
                    <a:pt x="5270" y="4786"/>
                  </a:lnTo>
                  <a:lnTo>
                    <a:pt x="4160" y="3958"/>
                  </a:lnTo>
                  <a:lnTo>
                    <a:pt x="3070" y="3090"/>
                  </a:lnTo>
                  <a:lnTo>
                    <a:pt x="2000" y="2202"/>
                  </a:lnTo>
                  <a:lnTo>
                    <a:pt x="1495" y="1737"/>
                  </a:lnTo>
                  <a:lnTo>
                    <a:pt x="970" y="1273"/>
                  </a:lnTo>
                  <a:lnTo>
                    <a:pt x="485" y="788"/>
                  </a:lnTo>
                  <a:lnTo>
                    <a:pt x="1" y="304"/>
                  </a:lnTo>
                  <a:lnTo>
                    <a:pt x="1" y="304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707" y="485"/>
                  </a:lnTo>
                  <a:lnTo>
                    <a:pt x="1192" y="950"/>
                  </a:lnTo>
                  <a:lnTo>
                    <a:pt x="1697" y="1434"/>
                  </a:lnTo>
                  <a:lnTo>
                    <a:pt x="2201" y="1879"/>
                  </a:lnTo>
                  <a:lnTo>
                    <a:pt x="3272" y="2787"/>
                  </a:lnTo>
                  <a:lnTo>
                    <a:pt x="4362" y="3635"/>
                  </a:lnTo>
                  <a:lnTo>
                    <a:pt x="5472" y="4463"/>
                  </a:lnTo>
                  <a:lnTo>
                    <a:pt x="6623" y="5270"/>
                  </a:lnTo>
                  <a:lnTo>
                    <a:pt x="7794" y="6018"/>
                  </a:lnTo>
                  <a:lnTo>
                    <a:pt x="8985" y="6744"/>
                  </a:lnTo>
                  <a:lnTo>
                    <a:pt x="10217" y="7431"/>
                  </a:lnTo>
                  <a:lnTo>
                    <a:pt x="11448" y="8077"/>
                  </a:lnTo>
                  <a:lnTo>
                    <a:pt x="12720" y="8703"/>
                  </a:lnTo>
                  <a:lnTo>
                    <a:pt x="13972" y="9268"/>
                  </a:lnTo>
                  <a:lnTo>
                    <a:pt x="15264" y="9813"/>
                  </a:lnTo>
                  <a:lnTo>
                    <a:pt x="16556" y="10298"/>
                  </a:lnTo>
                  <a:lnTo>
                    <a:pt x="17849" y="10762"/>
                  </a:lnTo>
                  <a:lnTo>
                    <a:pt x="19161" y="11166"/>
                  </a:lnTo>
                  <a:lnTo>
                    <a:pt x="20473" y="11550"/>
                  </a:lnTo>
                  <a:lnTo>
                    <a:pt x="21786" y="11873"/>
                  </a:lnTo>
                  <a:lnTo>
                    <a:pt x="23078" y="12155"/>
                  </a:lnTo>
                  <a:lnTo>
                    <a:pt x="24390" y="12397"/>
                  </a:lnTo>
                  <a:lnTo>
                    <a:pt x="25682" y="12599"/>
                  </a:lnTo>
                  <a:lnTo>
                    <a:pt x="26954" y="12741"/>
                  </a:lnTo>
                  <a:lnTo>
                    <a:pt x="28226" y="12842"/>
                  </a:lnTo>
                  <a:lnTo>
                    <a:pt x="29478" y="12902"/>
                  </a:lnTo>
                  <a:lnTo>
                    <a:pt x="30730" y="12922"/>
                  </a:lnTo>
                  <a:lnTo>
                    <a:pt x="31335" y="12902"/>
                  </a:lnTo>
                  <a:lnTo>
                    <a:pt x="31941" y="12882"/>
                  </a:lnTo>
                  <a:lnTo>
                    <a:pt x="32547" y="12842"/>
                  </a:lnTo>
                  <a:lnTo>
                    <a:pt x="33132" y="12781"/>
                  </a:lnTo>
                  <a:lnTo>
                    <a:pt x="33738" y="12721"/>
                  </a:lnTo>
                  <a:lnTo>
                    <a:pt x="34303" y="12640"/>
                  </a:lnTo>
                  <a:lnTo>
                    <a:pt x="34889" y="12559"/>
                  </a:lnTo>
                  <a:lnTo>
                    <a:pt x="35454" y="12458"/>
                  </a:lnTo>
                  <a:lnTo>
                    <a:pt x="36019" y="12337"/>
                  </a:lnTo>
                  <a:lnTo>
                    <a:pt x="36585" y="12216"/>
                  </a:lnTo>
                  <a:lnTo>
                    <a:pt x="37130" y="12074"/>
                  </a:lnTo>
                  <a:lnTo>
                    <a:pt x="37655" y="11913"/>
                  </a:lnTo>
                  <a:lnTo>
                    <a:pt x="38200" y="11751"/>
                  </a:lnTo>
                  <a:lnTo>
                    <a:pt x="38705" y="11570"/>
                  </a:lnTo>
                  <a:lnTo>
                    <a:pt x="38705" y="11570"/>
                  </a:lnTo>
                  <a:lnTo>
                    <a:pt x="39250" y="11368"/>
                  </a:lnTo>
                  <a:lnTo>
                    <a:pt x="39754" y="11166"/>
                  </a:lnTo>
                  <a:lnTo>
                    <a:pt x="40259" y="10944"/>
                  </a:lnTo>
                  <a:lnTo>
                    <a:pt x="40724" y="10702"/>
                  </a:lnTo>
                  <a:lnTo>
                    <a:pt x="41188" y="10459"/>
                  </a:lnTo>
                  <a:lnTo>
                    <a:pt x="41652" y="10197"/>
                  </a:lnTo>
                  <a:lnTo>
                    <a:pt x="42076" y="9934"/>
                  </a:lnTo>
                  <a:lnTo>
                    <a:pt x="42480" y="9652"/>
                  </a:lnTo>
                  <a:lnTo>
                    <a:pt x="42884" y="9369"/>
                  </a:lnTo>
                  <a:lnTo>
                    <a:pt x="43267" y="9066"/>
                  </a:lnTo>
                  <a:lnTo>
                    <a:pt x="43631" y="8763"/>
                  </a:lnTo>
                  <a:lnTo>
                    <a:pt x="43974" y="8440"/>
                  </a:lnTo>
                  <a:lnTo>
                    <a:pt x="44317" y="8117"/>
                  </a:lnTo>
                  <a:lnTo>
                    <a:pt x="44620" y="7774"/>
                  </a:lnTo>
                  <a:lnTo>
                    <a:pt x="44923" y="7431"/>
                  </a:lnTo>
                  <a:lnTo>
                    <a:pt x="45206" y="7067"/>
                  </a:lnTo>
                  <a:lnTo>
                    <a:pt x="45468" y="6704"/>
                  </a:lnTo>
                  <a:lnTo>
                    <a:pt x="45710" y="6341"/>
                  </a:lnTo>
                  <a:lnTo>
                    <a:pt x="45953" y="5957"/>
                  </a:lnTo>
                  <a:lnTo>
                    <a:pt x="46155" y="5573"/>
                  </a:lnTo>
                  <a:lnTo>
                    <a:pt x="46357" y="5190"/>
                  </a:lnTo>
                  <a:lnTo>
                    <a:pt x="46538" y="4786"/>
                  </a:lnTo>
                  <a:lnTo>
                    <a:pt x="46700" y="4362"/>
                  </a:lnTo>
                  <a:lnTo>
                    <a:pt x="46861" y="3958"/>
                  </a:lnTo>
                  <a:lnTo>
                    <a:pt x="46982" y="3534"/>
                  </a:lnTo>
                  <a:lnTo>
                    <a:pt x="47104" y="3110"/>
                  </a:lnTo>
                  <a:lnTo>
                    <a:pt x="47205" y="2666"/>
                  </a:lnTo>
                  <a:lnTo>
                    <a:pt x="47285" y="2222"/>
                  </a:lnTo>
                  <a:lnTo>
                    <a:pt x="47346" y="1778"/>
                  </a:lnTo>
                  <a:lnTo>
                    <a:pt x="47386" y="1333"/>
                  </a:lnTo>
                  <a:lnTo>
                    <a:pt x="47427" y="869"/>
                  </a:lnTo>
                  <a:lnTo>
                    <a:pt x="47427" y="405"/>
                  </a:lnTo>
                  <a:lnTo>
                    <a:pt x="47427" y="9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extrusionOk="0">
                  <a:moveTo>
                    <a:pt x="4200" y="1"/>
                  </a:moveTo>
                  <a:lnTo>
                    <a:pt x="3796" y="364"/>
                  </a:lnTo>
                  <a:lnTo>
                    <a:pt x="3251" y="869"/>
                  </a:lnTo>
                  <a:lnTo>
                    <a:pt x="2746" y="1394"/>
                  </a:lnTo>
                  <a:lnTo>
                    <a:pt x="2302" y="1959"/>
                  </a:lnTo>
                  <a:lnTo>
                    <a:pt x="1878" y="2524"/>
                  </a:lnTo>
                  <a:lnTo>
                    <a:pt x="1494" y="3130"/>
                  </a:lnTo>
                  <a:lnTo>
                    <a:pt x="1171" y="3736"/>
                  </a:lnTo>
                  <a:lnTo>
                    <a:pt x="868" y="4382"/>
                  </a:lnTo>
                  <a:lnTo>
                    <a:pt x="626" y="5028"/>
                  </a:lnTo>
                  <a:lnTo>
                    <a:pt x="404" y="5694"/>
                  </a:lnTo>
                  <a:lnTo>
                    <a:pt x="243" y="6381"/>
                  </a:lnTo>
                  <a:lnTo>
                    <a:pt x="121" y="7087"/>
                  </a:lnTo>
                  <a:lnTo>
                    <a:pt x="41" y="7794"/>
                  </a:lnTo>
                  <a:lnTo>
                    <a:pt x="0" y="8521"/>
                  </a:lnTo>
                  <a:lnTo>
                    <a:pt x="0" y="9268"/>
                  </a:lnTo>
                  <a:lnTo>
                    <a:pt x="41" y="10015"/>
                  </a:lnTo>
                  <a:lnTo>
                    <a:pt x="121" y="10782"/>
                  </a:lnTo>
                  <a:lnTo>
                    <a:pt x="243" y="11549"/>
                  </a:lnTo>
                  <a:lnTo>
                    <a:pt x="424" y="12316"/>
                  </a:lnTo>
                  <a:lnTo>
                    <a:pt x="626" y="13104"/>
                  </a:lnTo>
                  <a:lnTo>
                    <a:pt x="889" y="13911"/>
                  </a:lnTo>
                  <a:lnTo>
                    <a:pt x="1191" y="14699"/>
                  </a:lnTo>
                  <a:lnTo>
                    <a:pt x="1514" y="15506"/>
                  </a:lnTo>
                  <a:lnTo>
                    <a:pt x="1898" y="16314"/>
                  </a:lnTo>
                  <a:lnTo>
                    <a:pt x="2342" y="17122"/>
                  </a:lnTo>
                  <a:lnTo>
                    <a:pt x="2807" y="17949"/>
                  </a:lnTo>
                  <a:lnTo>
                    <a:pt x="3311" y="18757"/>
                  </a:lnTo>
                  <a:lnTo>
                    <a:pt x="3877" y="19565"/>
                  </a:lnTo>
                  <a:lnTo>
                    <a:pt x="4462" y="20392"/>
                  </a:lnTo>
                  <a:lnTo>
                    <a:pt x="5108" y="21200"/>
                  </a:lnTo>
                  <a:lnTo>
                    <a:pt x="5795" y="22008"/>
                  </a:lnTo>
                  <a:lnTo>
                    <a:pt x="6522" y="22815"/>
                  </a:lnTo>
                  <a:lnTo>
                    <a:pt x="7289" y="23623"/>
                  </a:lnTo>
                  <a:lnTo>
                    <a:pt x="7511" y="23320"/>
                  </a:lnTo>
                  <a:lnTo>
                    <a:pt x="6723" y="22512"/>
                  </a:lnTo>
                  <a:lnTo>
                    <a:pt x="5997" y="21705"/>
                  </a:lnTo>
                  <a:lnTo>
                    <a:pt x="5310" y="20877"/>
                  </a:lnTo>
                  <a:lnTo>
                    <a:pt x="4664" y="20069"/>
                  </a:lnTo>
                  <a:lnTo>
                    <a:pt x="4079" y="19242"/>
                  </a:lnTo>
                  <a:lnTo>
                    <a:pt x="3513" y="18434"/>
                  </a:lnTo>
                  <a:lnTo>
                    <a:pt x="3009" y="17606"/>
                  </a:lnTo>
                  <a:lnTo>
                    <a:pt x="2544" y="16799"/>
                  </a:lnTo>
                  <a:lnTo>
                    <a:pt x="2120" y="15971"/>
                  </a:lnTo>
                  <a:lnTo>
                    <a:pt x="1737" y="15163"/>
                  </a:lnTo>
                  <a:lnTo>
                    <a:pt x="1393" y="14356"/>
                  </a:lnTo>
                  <a:lnTo>
                    <a:pt x="1111" y="13548"/>
                  </a:lnTo>
                  <a:lnTo>
                    <a:pt x="848" y="12761"/>
                  </a:lnTo>
                  <a:lnTo>
                    <a:pt x="646" y="11973"/>
                  </a:lnTo>
                  <a:lnTo>
                    <a:pt x="485" y="11186"/>
                  </a:lnTo>
                  <a:lnTo>
                    <a:pt x="364" y="10419"/>
                  </a:lnTo>
                  <a:lnTo>
                    <a:pt x="283" y="9651"/>
                  </a:lnTo>
                  <a:lnTo>
                    <a:pt x="243" y="8904"/>
                  </a:lnTo>
                  <a:lnTo>
                    <a:pt x="243" y="8157"/>
                  </a:lnTo>
                  <a:lnTo>
                    <a:pt x="303" y="7431"/>
                  </a:lnTo>
                  <a:lnTo>
                    <a:pt x="384" y="6704"/>
                  </a:lnTo>
                  <a:lnTo>
                    <a:pt x="525" y="6017"/>
                  </a:lnTo>
                  <a:lnTo>
                    <a:pt x="707" y="5331"/>
                  </a:lnTo>
                  <a:lnTo>
                    <a:pt x="929" y="4665"/>
                  </a:lnTo>
                  <a:lnTo>
                    <a:pt x="1191" y="3998"/>
                  </a:lnTo>
                  <a:lnTo>
                    <a:pt x="1494" y="3372"/>
                  </a:lnTo>
                  <a:lnTo>
                    <a:pt x="1838" y="2767"/>
                  </a:lnTo>
                  <a:lnTo>
                    <a:pt x="2221" y="2161"/>
                  </a:lnTo>
                  <a:lnTo>
                    <a:pt x="2665" y="1596"/>
                  </a:lnTo>
                  <a:lnTo>
                    <a:pt x="3130" y="1051"/>
                  </a:lnTo>
                  <a:lnTo>
                    <a:pt x="3655" y="505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1918450" y="420825"/>
              <a:ext cx="187775" cy="590575"/>
            </a:xfrm>
            <a:custGeom>
              <a:avLst/>
              <a:gdLst/>
              <a:ahLst/>
              <a:cxnLst/>
              <a:rect l="l" t="t" r="r" b="b"/>
              <a:pathLst>
                <a:path w="7511" h="23623" fill="none" extrusionOk="0">
                  <a:moveTo>
                    <a:pt x="7289" y="23623"/>
                  </a:moveTo>
                  <a:lnTo>
                    <a:pt x="7289" y="23623"/>
                  </a:lnTo>
                  <a:lnTo>
                    <a:pt x="6522" y="22815"/>
                  </a:lnTo>
                  <a:lnTo>
                    <a:pt x="5795" y="22008"/>
                  </a:lnTo>
                  <a:lnTo>
                    <a:pt x="5108" y="21200"/>
                  </a:lnTo>
                  <a:lnTo>
                    <a:pt x="4462" y="20392"/>
                  </a:lnTo>
                  <a:lnTo>
                    <a:pt x="3877" y="19565"/>
                  </a:lnTo>
                  <a:lnTo>
                    <a:pt x="3311" y="18757"/>
                  </a:lnTo>
                  <a:lnTo>
                    <a:pt x="2807" y="17949"/>
                  </a:lnTo>
                  <a:lnTo>
                    <a:pt x="2342" y="17122"/>
                  </a:lnTo>
                  <a:lnTo>
                    <a:pt x="1898" y="16314"/>
                  </a:lnTo>
                  <a:lnTo>
                    <a:pt x="1514" y="15506"/>
                  </a:lnTo>
                  <a:lnTo>
                    <a:pt x="1191" y="14699"/>
                  </a:lnTo>
                  <a:lnTo>
                    <a:pt x="889" y="13911"/>
                  </a:lnTo>
                  <a:lnTo>
                    <a:pt x="626" y="13104"/>
                  </a:lnTo>
                  <a:lnTo>
                    <a:pt x="424" y="12316"/>
                  </a:lnTo>
                  <a:lnTo>
                    <a:pt x="243" y="11549"/>
                  </a:lnTo>
                  <a:lnTo>
                    <a:pt x="121" y="10782"/>
                  </a:lnTo>
                  <a:lnTo>
                    <a:pt x="41" y="10015"/>
                  </a:lnTo>
                  <a:lnTo>
                    <a:pt x="0" y="9268"/>
                  </a:lnTo>
                  <a:lnTo>
                    <a:pt x="0" y="8521"/>
                  </a:lnTo>
                  <a:lnTo>
                    <a:pt x="41" y="7794"/>
                  </a:lnTo>
                  <a:lnTo>
                    <a:pt x="121" y="7087"/>
                  </a:lnTo>
                  <a:lnTo>
                    <a:pt x="243" y="6381"/>
                  </a:lnTo>
                  <a:lnTo>
                    <a:pt x="404" y="5694"/>
                  </a:lnTo>
                  <a:lnTo>
                    <a:pt x="626" y="5028"/>
                  </a:lnTo>
                  <a:lnTo>
                    <a:pt x="868" y="4382"/>
                  </a:lnTo>
                  <a:lnTo>
                    <a:pt x="1171" y="3736"/>
                  </a:lnTo>
                  <a:lnTo>
                    <a:pt x="1494" y="3130"/>
                  </a:lnTo>
                  <a:lnTo>
                    <a:pt x="1878" y="2524"/>
                  </a:lnTo>
                  <a:lnTo>
                    <a:pt x="2302" y="1959"/>
                  </a:lnTo>
                  <a:lnTo>
                    <a:pt x="2746" y="1394"/>
                  </a:lnTo>
                  <a:lnTo>
                    <a:pt x="3251" y="869"/>
                  </a:lnTo>
                  <a:lnTo>
                    <a:pt x="3796" y="364"/>
                  </a:lnTo>
                  <a:lnTo>
                    <a:pt x="4200" y="1"/>
                  </a:lnTo>
                  <a:lnTo>
                    <a:pt x="4200" y="1"/>
                  </a:lnTo>
                  <a:lnTo>
                    <a:pt x="3655" y="505"/>
                  </a:lnTo>
                  <a:lnTo>
                    <a:pt x="3130" y="1051"/>
                  </a:lnTo>
                  <a:lnTo>
                    <a:pt x="2665" y="1596"/>
                  </a:lnTo>
                  <a:lnTo>
                    <a:pt x="2221" y="2161"/>
                  </a:lnTo>
                  <a:lnTo>
                    <a:pt x="1838" y="2767"/>
                  </a:lnTo>
                  <a:lnTo>
                    <a:pt x="1494" y="3372"/>
                  </a:lnTo>
                  <a:lnTo>
                    <a:pt x="1191" y="3998"/>
                  </a:lnTo>
                  <a:lnTo>
                    <a:pt x="929" y="4665"/>
                  </a:lnTo>
                  <a:lnTo>
                    <a:pt x="707" y="5331"/>
                  </a:lnTo>
                  <a:lnTo>
                    <a:pt x="525" y="6017"/>
                  </a:lnTo>
                  <a:lnTo>
                    <a:pt x="384" y="6704"/>
                  </a:lnTo>
                  <a:lnTo>
                    <a:pt x="303" y="7431"/>
                  </a:lnTo>
                  <a:lnTo>
                    <a:pt x="243" y="8157"/>
                  </a:lnTo>
                  <a:lnTo>
                    <a:pt x="243" y="8904"/>
                  </a:lnTo>
                  <a:lnTo>
                    <a:pt x="283" y="9651"/>
                  </a:lnTo>
                  <a:lnTo>
                    <a:pt x="364" y="10419"/>
                  </a:lnTo>
                  <a:lnTo>
                    <a:pt x="485" y="11186"/>
                  </a:lnTo>
                  <a:lnTo>
                    <a:pt x="646" y="11973"/>
                  </a:lnTo>
                  <a:lnTo>
                    <a:pt x="848" y="12761"/>
                  </a:lnTo>
                  <a:lnTo>
                    <a:pt x="1111" y="13548"/>
                  </a:lnTo>
                  <a:lnTo>
                    <a:pt x="1393" y="14356"/>
                  </a:lnTo>
                  <a:lnTo>
                    <a:pt x="1737" y="15163"/>
                  </a:lnTo>
                  <a:lnTo>
                    <a:pt x="2120" y="15971"/>
                  </a:lnTo>
                  <a:lnTo>
                    <a:pt x="2544" y="16799"/>
                  </a:lnTo>
                  <a:lnTo>
                    <a:pt x="3009" y="17606"/>
                  </a:lnTo>
                  <a:lnTo>
                    <a:pt x="3513" y="18434"/>
                  </a:lnTo>
                  <a:lnTo>
                    <a:pt x="4079" y="19242"/>
                  </a:lnTo>
                  <a:lnTo>
                    <a:pt x="4664" y="20069"/>
                  </a:lnTo>
                  <a:lnTo>
                    <a:pt x="5310" y="20877"/>
                  </a:lnTo>
                  <a:lnTo>
                    <a:pt x="5997" y="21705"/>
                  </a:lnTo>
                  <a:lnTo>
                    <a:pt x="6723" y="22512"/>
                  </a:lnTo>
                  <a:lnTo>
                    <a:pt x="7511" y="23320"/>
                  </a:lnTo>
                  <a:lnTo>
                    <a:pt x="7511" y="23320"/>
                  </a:lnTo>
                  <a:lnTo>
                    <a:pt x="7289" y="236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extrusionOk="0">
                  <a:moveTo>
                    <a:pt x="183" y="1"/>
                  </a:moveTo>
                  <a:lnTo>
                    <a:pt x="1" y="324"/>
                  </a:lnTo>
                  <a:lnTo>
                    <a:pt x="506" y="828"/>
                  </a:lnTo>
                  <a:lnTo>
                    <a:pt x="1031" y="1313"/>
                  </a:lnTo>
                  <a:lnTo>
                    <a:pt x="1556" y="1798"/>
                  </a:lnTo>
                  <a:lnTo>
                    <a:pt x="2101" y="2282"/>
                  </a:lnTo>
                  <a:lnTo>
                    <a:pt x="2646" y="2746"/>
                  </a:lnTo>
                  <a:lnTo>
                    <a:pt x="3191" y="3211"/>
                  </a:lnTo>
                  <a:lnTo>
                    <a:pt x="4322" y="4119"/>
                  </a:lnTo>
                  <a:lnTo>
                    <a:pt x="5493" y="4988"/>
                  </a:lnTo>
                  <a:lnTo>
                    <a:pt x="6704" y="5815"/>
                  </a:lnTo>
                  <a:lnTo>
                    <a:pt x="7936" y="6603"/>
                  </a:lnTo>
                  <a:lnTo>
                    <a:pt x="9187" y="7370"/>
                  </a:lnTo>
                  <a:lnTo>
                    <a:pt x="10459" y="8077"/>
                  </a:lnTo>
                  <a:lnTo>
                    <a:pt x="11751" y="8763"/>
                  </a:lnTo>
                  <a:lnTo>
                    <a:pt x="13064" y="9409"/>
                  </a:lnTo>
                  <a:lnTo>
                    <a:pt x="14396" y="9995"/>
                  </a:lnTo>
                  <a:lnTo>
                    <a:pt x="15729" y="10560"/>
                  </a:lnTo>
                  <a:lnTo>
                    <a:pt x="17082" y="11085"/>
                  </a:lnTo>
                  <a:lnTo>
                    <a:pt x="18434" y="11549"/>
                  </a:lnTo>
                  <a:lnTo>
                    <a:pt x="19807" y="11993"/>
                  </a:lnTo>
                  <a:lnTo>
                    <a:pt x="21180" y="12377"/>
                  </a:lnTo>
                  <a:lnTo>
                    <a:pt x="22533" y="12720"/>
                  </a:lnTo>
                  <a:lnTo>
                    <a:pt x="23906" y="13023"/>
                  </a:lnTo>
                  <a:lnTo>
                    <a:pt x="25258" y="13265"/>
                  </a:lnTo>
                  <a:lnTo>
                    <a:pt x="26611" y="13467"/>
                  </a:lnTo>
                  <a:lnTo>
                    <a:pt x="27944" y="13629"/>
                  </a:lnTo>
                  <a:lnTo>
                    <a:pt x="29276" y="13730"/>
                  </a:lnTo>
                  <a:lnTo>
                    <a:pt x="29942" y="13770"/>
                  </a:lnTo>
                  <a:lnTo>
                    <a:pt x="30589" y="13790"/>
                  </a:lnTo>
                  <a:lnTo>
                    <a:pt x="31235" y="13811"/>
                  </a:lnTo>
                  <a:lnTo>
                    <a:pt x="31881" y="13811"/>
                  </a:lnTo>
                  <a:lnTo>
                    <a:pt x="32527" y="13790"/>
                  </a:lnTo>
                  <a:lnTo>
                    <a:pt x="33153" y="13770"/>
                  </a:lnTo>
                  <a:lnTo>
                    <a:pt x="33779" y="13730"/>
                  </a:lnTo>
                  <a:lnTo>
                    <a:pt x="34404" y="13669"/>
                  </a:lnTo>
                  <a:lnTo>
                    <a:pt x="35030" y="13609"/>
                  </a:lnTo>
                  <a:lnTo>
                    <a:pt x="35636" y="13528"/>
                  </a:lnTo>
                  <a:lnTo>
                    <a:pt x="36242" y="13427"/>
                  </a:lnTo>
                  <a:lnTo>
                    <a:pt x="36827" y="13326"/>
                  </a:lnTo>
                  <a:lnTo>
                    <a:pt x="37413" y="13205"/>
                  </a:lnTo>
                  <a:lnTo>
                    <a:pt x="37998" y="13084"/>
                  </a:lnTo>
                  <a:lnTo>
                    <a:pt x="38563" y="12922"/>
                  </a:lnTo>
                  <a:lnTo>
                    <a:pt x="39129" y="12761"/>
                  </a:lnTo>
                  <a:lnTo>
                    <a:pt x="39694" y="12599"/>
                  </a:lnTo>
                  <a:lnTo>
                    <a:pt x="40239" y="12417"/>
                  </a:lnTo>
                  <a:lnTo>
                    <a:pt x="41128" y="12054"/>
                  </a:lnTo>
                  <a:lnTo>
                    <a:pt x="41552" y="11872"/>
                  </a:lnTo>
                  <a:lnTo>
                    <a:pt x="41976" y="11670"/>
                  </a:lnTo>
                  <a:lnTo>
                    <a:pt x="42379" y="11468"/>
                  </a:lnTo>
                  <a:lnTo>
                    <a:pt x="42783" y="11267"/>
                  </a:lnTo>
                  <a:lnTo>
                    <a:pt x="43167" y="11044"/>
                  </a:lnTo>
                  <a:lnTo>
                    <a:pt x="43550" y="10822"/>
                  </a:lnTo>
                  <a:lnTo>
                    <a:pt x="43914" y="10580"/>
                  </a:lnTo>
                  <a:lnTo>
                    <a:pt x="44257" y="10358"/>
                  </a:lnTo>
                  <a:lnTo>
                    <a:pt x="44600" y="10096"/>
                  </a:lnTo>
                  <a:lnTo>
                    <a:pt x="44923" y="9853"/>
                  </a:lnTo>
                  <a:lnTo>
                    <a:pt x="45226" y="9591"/>
                  </a:lnTo>
                  <a:lnTo>
                    <a:pt x="45529" y="9308"/>
                  </a:lnTo>
                  <a:lnTo>
                    <a:pt x="45832" y="9046"/>
                  </a:lnTo>
                  <a:lnTo>
                    <a:pt x="46114" y="8763"/>
                  </a:lnTo>
                  <a:lnTo>
                    <a:pt x="46377" y="8480"/>
                  </a:lnTo>
                  <a:lnTo>
                    <a:pt x="46639" y="8178"/>
                  </a:lnTo>
                  <a:lnTo>
                    <a:pt x="46882" y="7875"/>
                  </a:lnTo>
                  <a:lnTo>
                    <a:pt x="47124" y="7572"/>
                  </a:lnTo>
                  <a:lnTo>
                    <a:pt x="47346" y="7269"/>
                  </a:lnTo>
                  <a:lnTo>
                    <a:pt x="47548" y="6946"/>
                  </a:lnTo>
                  <a:lnTo>
                    <a:pt x="47750" y="6623"/>
                  </a:lnTo>
                  <a:lnTo>
                    <a:pt x="47932" y="6300"/>
                  </a:lnTo>
                  <a:lnTo>
                    <a:pt x="48113" y="5957"/>
                  </a:lnTo>
                  <a:lnTo>
                    <a:pt x="48275" y="5613"/>
                  </a:lnTo>
                  <a:lnTo>
                    <a:pt x="48436" y="5270"/>
                  </a:lnTo>
                  <a:lnTo>
                    <a:pt x="48578" y="4927"/>
                  </a:lnTo>
                  <a:lnTo>
                    <a:pt x="48699" y="4584"/>
                  </a:lnTo>
                  <a:lnTo>
                    <a:pt x="48820" y="4220"/>
                  </a:lnTo>
                  <a:lnTo>
                    <a:pt x="48921" y="3857"/>
                  </a:lnTo>
                  <a:lnTo>
                    <a:pt x="49022" y="3494"/>
                  </a:lnTo>
                  <a:lnTo>
                    <a:pt x="49143" y="2989"/>
                  </a:lnTo>
                  <a:lnTo>
                    <a:pt x="49042" y="3352"/>
                  </a:lnTo>
                  <a:lnTo>
                    <a:pt x="48941" y="3716"/>
                  </a:lnTo>
                  <a:lnTo>
                    <a:pt x="48820" y="4099"/>
                  </a:lnTo>
                  <a:lnTo>
                    <a:pt x="48699" y="4442"/>
                  </a:lnTo>
                  <a:lnTo>
                    <a:pt x="48557" y="4806"/>
                  </a:lnTo>
                  <a:lnTo>
                    <a:pt x="48416" y="5149"/>
                  </a:lnTo>
                  <a:lnTo>
                    <a:pt x="48255" y="5512"/>
                  </a:lnTo>
                  <a:lnTo>
                    <a:pt x="48073" y="5836"/>
                  </a:lnTo>
                  <a:lnTo>
                    <a:pt x="47891" y="6179"/>
                  </a:lnTo>
                  <a:lnTo>
                    <a:pt x="47689" y="6502"/>
                  </a:lnTo>
                  <a:lnTo>
                    <a:pt x="47487" y="6825"/>
                  </a:lnTo>
                  <a:lnTo>
                    <a:pt x="47265" y="7148"/>
                  </a:lnTo>
                  <a:lnTo>
                    <a:pt x="47023" y="7471"/>
                  </a:lnTo>
                  <a:lnTo>
                    <a:pt x="46781" y="7774"/>
                  </a:lnTo>
                  <a:lnTo>
                    <a:pt x="46538" y="8077"/>
                  </a:lnTo>
                  <a:lnTo>
                    <a:pt x="46256" y="8359"/>
                  </a:lnTo>
                  <a:lnTo>
                    <a:pt x="45973" y="8642"/>
                  </a:lnTo>
                  <a:lnTo>
                    <a:pt x="45690" y="8925"/>
                  </a:lnTo>
                  <a:lnTo>
                    <a:pt x="45388" y="9207"/>
                  </a:lnTo>
                  <a:lnTo>
                    <a:pt x="45065" y="9470"/>
                  </a:lnTo>
                  <a:lnTo>
                    <a:pt x="44742" y="9732"/>
                  </a:lnTo>
                  <a:lnTo>
                    <a:pt x="44398" y="9974"/>
                  </a:lnTo>
                  <a:lnTo>
                    <a:pt x="44035" y="10217"/>
                  </a:lnTo>
                  <a:lnTo>
                    <a:pt x="43672" y="10459"/>
                  </a:lnTo>
                  <a:lnTo>
                    <a:pt x="43288" y="10681"/>
                  </a:lnTo>
                  <a:lnTo>
                    <a:pt x="42904" y="10903"/>
                  </a:lnTo>
                  <a:lnTo>
                    <a:pt x="42501" y="11125"/>
                  </a:lnTo>
                  <a:lnTo>
                    <a:pt x="42097" y="11327"/>
                  </a:lnTo>
                  <a:lnTo>
                    <a:pt x="41673" y="11529"/>
                  </a:lnTo>
                  <a:lnTo>
                    <a:pt x="41229" y="11711"/>
                  </a:lnTo>
                  <a:lnTo>
                    <a:pt x="40784" y="11892"/>
                  </a:lnTo>
                  <a:lnTo>
                    <a:pt x="40320" y="12074"/>
                  </a:lnTo>
                  <a:lnTo>
                    <a:pt x="39775" y="12256"/>
                  </a:lnTo>
                  <a:lnTo>
                    <a:pt x="39230" y="12438"/>
                  </a:lnTo>
                  <a:lnTo>
                    <a:pt x="38664" y="12599"/>
                  </a:lnTo>
                  <a:lnTo>
                    <a:pt x="38099" y="12740"/>
                  </a:lnTo>
                  <a:lnTo>
                    <a:pt x="37514" y="12862"/>
                  </a:lnTo>
                  <a:lnTo>
                    <a:pt x="36928" y="12983"/>
                  </a:lnTo>
                  <a:lnTo>
                    <a:pt x="36343" y="13104"/>
                  </a:lnTo>
                  <a:lnTo>
                    <a:pt x="35737" y="13185"/>
                  </a:lnTo>
                  <a:lnTo>
                    <a:pt x="35131" y="13265"/>
                  </a:lnTo>
                  <a:lnTo>
                    <a:pt x="34505" y="13326"/>
                  </a:lnTo>
                  <a:lnTo>
                    <a:pt x="33900" y="13387"/>
                  </a:lnTo>
                  <a:lnTo>
                    <a:pt x="33274" y="13427"/>
                  </a:lnTo>
                  <a:lnTo>
                    <a:pt x="32628" y="13447"/>
                  </a:lnTo>
                  <a:lnTo>
                    <a:pt x="32002" y="13467"/>
                  </a:lnTo>
                  <a:lnTo>
                    <a:pt x="31356" y="13467"/>
                  </a:lnTo>
                  <a:lnTo>
                    <a:pt x="30710" y="13447"/>
                  </a:lnTo>
                  <a:lnTo>
                    <a:pt x="30043" y="13427"/>
                  </a:lnTo>
                  <a:lnTo>
                    <a:pt x="29397" y="13407"/>
                  </a:lnTo>
                  <a:lnTo>
                    <a:pt x="28065" y="13286"/>
                  </a:lnTo>
                  <a:lnTo>
                    <a:pt x="26732" y="13124"/>
                  </a:lnTo>
                  <a:lnTo>
                    <a:pt x="25380" y="12922"/>
                  </a:lnTo>
                  <a:lnTo>
                    <a:pt x="24027" y="12680"/>
                  </a:lnTo>
                  <a:lnTo>
                    <a:pt x="22674" y="12377"/>
                  </a:lnTo>
                  <a:lnTo>
                    <a:pt x="21301" y="12034"/>
                  </a:lnTo>
                  <a:lnTo>
                    <a:pt x="19949" y="11650"/>
                  </a:lnTo>
                  <a:lnTo>
                    <a:pt x="18576" y="11226"/>
                  </a:lnTo>
                  <a:lnTo>
                    <a:pt x="17223" y="10742"/>
                  </a:lnTo>
                  <a:lnTo>
                    <a:pt x="15890" y="10237"/>
                  </a:lnTo>
                  <a:lnTo>
                    <a:pt x="14538" y="9672"/>
                  </a:lnTo>
                  <a:lnTo>
                    <a:pt x="13225" y="9066"/>
                  </a:lnTo>
                  <a:lnTo>
                    <a:pt x="11913" y="8440"/>
                  </a:lnTo>
                  <a:lnTo>
                    <a:pt x="10621" y="7754"/>
                  </a:lnTo>
                  <a:lnTo>
                    <a:pt x="9349" y="7047"/>
                  </a:lnTo>
                  <a:lnTo>
                    <a:pt x="8097" y="6280"/>
                  </a:lnTo>
                  <a:lnTo>
                    <a:pt x="6866" y="5492"/>
                  </a:lnTo>
                  <a:lnTo>
                    <a:pt x="5674" y="4665"/>
                  </a:lnTo>
                  <a:lnTo>
                    <a:pt x="4503" y="3796"/>
                  </a:lnTo>
                  <a:lnTo>
                    <a:pt x="3373" y="2908"/>
                  </a:lnTo>
                  <a:lnTo>
                    <a:pt x="2828" y="2444"/>
                  </a:lnTo>
                  <a:lnTo>
                    <a:pt x="2282" y="1979"/>
                  </a:lnTo>
                  <a:lnTo>
                    <a:pt x="1737" y="1495"/>
                  </a:lnTo>
                  <a:lnTo>
                    <a:pt x="1212" y="1010"/>
                  </a:lnTo>
                  <a:lnTo>
                    <a:pt x="687" y="505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2040075" y="1096175"/>
              <a:ext cx="1228575" cy="345275"/>
            </a:xfrm>
            <a:custGeom>
              <a:avLst/>
              <a:gdLst/>
              <a:ahLst/>
              <a:cxnLst/>
              <a:rect l="l" t="t" r="r" b="b"/>
              <a:pathLst>
                <a:path w="49143" h="13811" fill="none" extrusionOk="0">
                  <a:moveTo>
                    <a:pt x="49022" y="3494"/>
                  </a:moveTo>
                  <a:lnTo>
                    <a:pt x="49022" y="3494"/>
                  </a:lnTo>
                  <a:lnTo>
                    <a:pt x="48921" y="3857"/>
                  </a:lnTo>
                  <a:lnTo>
                    <a:pt x="48820" y="4220"/>
                  </a:lnTo>
                  <a:lnTo>
                    <a:pt x="48699" y="4584"/>
                  </a:lnTo>
                  <a:lnTo>
                    <a:pt x="48578" y="4927"/>
                  </a:lnTo>
                  <a:lnTo>
                    <a:pt x="48436" y="5270"/>
                  </a:lnTo>
                  <a:lnTo>
                    <a:pt x="48275" y="5613"/>
                  </a:lnTo>
                  <a:lnTo>
                    <a:pt x="48113" y="5957"/>
                  </a:lnTo>
                  <a:lnTo>
                    <a:pt x="47932" y="6300"/>
                  </a:lnTo>
                  <a:lnTo>
                    <a:pt x="47750" y="6623"/>
                  </a:lnTo>
                  <a:lnTo>
                    <a:pt x="47548" y="6946"/>
                  </a:lnTo>
                  <a:lnTo>
                    <a:pt x="47346" y="7269"/>
                  </a:lnTo>
                  <a:lnTo>
                    <a:pt x="47124" y="7572"/>
                  </a:lnTo>
                  <a:lnTo>
                    <a:pt x="46882" y="7875"/>
                  </a:lnTo>
                  <a:lnTo>
                    <a:pt x="46639" y="8178"/>
                  </a:lnTo>
                  <a:lnTo>
                    <a:pt x="46377" y="8480"/>
                  </a:lnTo>
                  <a:lnTo>
                    <a:pt x="46114" y="8763"/>
                  </a:lnTo>
                  <a:lnTo>
                    <a:pt x="45832" y="9046"/>
                  </a:lnTo>
                  <a:lnTo>
                    <a:pt x="45529" y="9308"/>
                  </a:lnTo>
                  <a:lnTo>
                    <a:pt x="45226" y="9591"/>
                  </a:lnTo>
                  <a:lnTo>
                    <a:pt x="44923" y="9853"/>
                  </a:lnTo>
                  <a:lnTo>
                    <a:pt x="44600" y="10096"/>
                  </a:lnTo>
                  <a:lnTo>
                    <a:pt x="44257" y="10358"/>
                  </a:lnTo>
                  <a:lnTo>
                    <a:pt x="43914" y="10580"/>
                  </a:lnTo>
                  <a:lnTo>
                    <a:pt x="43550" y="10822"/>
                  </a:lnTo>
                  <a:lnTo>
                    <a:pt x="43167" y="11044"/>
                  </a:lnTo>
                  <a:lnTo>
                    <a:pt x="42783" y="11267"/>
                  </a:lnTo>
                  <a:lnTo>
                    <a:pt x="42379" y="11468"/>
                  </a:lnTo>
                  <a:lnTo>
                    <a:pt x="41976" y="11670"/>
                  </a:lnTo>
                  <a:lnTo>
                    <a:pt x="41552" y="11872"/>
                  </a:lnTo>
                  <a:lnTo>
                    <a:pt x="41128" y="12054"/>
                  </a:lnTo>
                  <a:lnTo>
                    <a:pt x="40239" y="12417"/>
                  </a:lnTo>
                  <a:lnTo>
                    <a:pt x="40239" y="12417"/>
                  </a:lnTo>
                  <a:lnTo>
                    <a:pt x="39694" y="12599"/>
                  </a:lnTo>
                  <a:lnTo>
                    <a:pt x="39129" y="12761"/>
                  </a:lnTo>
                  <a:lnTo>
                    <a:pt x="38563" y="12922"/>
                  </a:lnTo>
                  <a:lnTo>
                    <a:pt x="37998" y="13084"/>
                  </a:lnTo>
                  <a:lnTo>
                    <a:pt x="37413" y="13205"/>
                  </a:lnTo>
                  <a:lnTo>
                    <a:pt x="36827" y="13326"/>
                  </a:lnTo>
                  <a:lnTo>
                    <a:pt x="36242" y="13427"/>
                  </a:lnTo>
                  <a:lnTo>
                    <a:pt x="35636" y="13528"/>
                  </a:lnTo>
                  <a:lnTo>
                    <a:pt x="35030" y="13609"/>
                  </a:lnTo>
                  <a:lnTo>
                    <a:pt x="34404" y="13669"/>
                  </a:lnTo>
                  <a:lnTo>
                    <a:pt x="33779" y="13730"/>
                  </a:lnTo>
                  <a:lnTo>
                    <a:pt x="33153" y="13770"/>
                  </a:lnTo>
                  <a:lnTo>
                    <a:pt x="32527" y="13790"/>
                  </a:lnTo>
                  <a:lnTo>
                    <a:pt x="31881" y="13811"/>
                  </a:lnTo>
                  <a:lnTo>
                    <a:pt x="31235" y="13811"/>
                  </a:lnTo>
                  <a:lnTo>
                    <a:pt x="30589" y="13790"/>
                  </a:lnTo>
                  <a:lnTo>
                    <a:pt x="29942" y="13770"/>
                  </a:lnTo>
                  <a:lnTo>
                    <a:pt x="29276" y="13730"/>
                  </a:lnTo>
                  <a:lnTo>
                    <a:pt x="27944" y="13629"/>
                  </a:lnTo>
                  <a:lnTo>
                    <a:pt x="26611" y="13467"/>
                  </a:lnTo>
                  <a:lnTo>
                    <a:pt x="25258" y="13265"/>
                  </a:lnTo>
                  <a:lnTo>
                    <a:pt x="23906" y="13023"/>
                  </a:lnTo>
                  <a:lnTo>
                    <a:pt x="22533" y="12720"/>
                  </a:lnTo>
                  <a:lnTo>
                    <a:pt x="21180" y="12377"/>
                  </a:lnTo>
                  <a:lnTo>
                    <a:pt x="19807" y="11993"/>
                  </a:lnTo>
                  <a:lnTo>
                    <a:pt x="18434" y="11549"/>
                  </a:lnTo>
                  <a:lnTo>
                    <a:pt x="17082" y="11085"/>
                  </a:lnTo>
                  <a:lnTo>
                    <a:pt x="15729" y="10560"/>
                  </a:lnTo>
                  <a:lnTo>
                    <a:pt x="14396" y="9995"/>
                  </a:lnTo>
                  <a:lnTo>
                    <a:pt x="13064" y="9409"/>
                  </a:lnTo>
                  <a:lnTo>
                    <a:pt x="11751" y="8763"/>
                  </a:lnTo>
                  <a:lnTo>
                    <a:pt x="10459" y="8077"/>
                  </a:lnTo>
                  <a:lnTo>
                    <a:pt x="9187" y="7370"/>
                  </a:lnTo>
                  <a:lnTo>
                    <a:pt x="7936" y="6603"/>
                  </a:lnTo>
                  <a:lnTo>
                    <a:pt x="6704" y="5815"/>
                  </a:lnTo>
                  <a:lnTo>
                    <a:pt x="5493" y="4988"/>
                  </a:lnTo>
                  <a:lnTo>
                    <a:pt x="4322" y="4119"/>
                  </a:lnTo>
                  <a:lnTo>
                    <a:pt x="3191" y="3211"/>
                  </a:lnTo>
                  <a:lnTo>
                    <a:pt x="2646" y="2746"/>
                  </a:lnTo>
                  <a:lnTo>
                    <a:pt x="2101" y="2282"/>
                  </a:lnTo>
                  <a:lnTo>
                    <a:pt x="1556" y="1798"/>
                  </a:lnTo>
                  <a:lnTo>
                    <a:pt x="1031" y="1313"/>
                  </a:lnTo>
                  <a:lnTo>
                    <a:pt x="506" y="828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687" y="505"/>
                  </a:lnTo>
                  <a:lnTo>
                    <a:pt x="1212" y="1010"/>
                  </a:lnTo>
                  <a:lnTo>
                    <a:pt x="1737" y="1495"/>
                  </a:lnTo>
                  <a:lnTo>
                    <a:pt x="2282" y="1979"/>
                  </a:lnTo>
                  <a:lnTo>
                    <a:pt x="2828" y="2444"/>
                  </a:lnTo>
                  <a:lnTo>
                    <a:pt x="3373" y="2908"/>
                  </a:lnTo>
                  <a:lnTo>
                    <a:pt x="4503" y="3796"/>
                  </a:lnTo>
                  <a:lnTo>
                    <a:pt x="5674" y="4665"/>
                  </a:lnTo>
                  <a:lnTo>
                    <a:pt x="6866" y="5492"/>
                  </a:lnTo>
                  <a:lnTo>
                    <a:pt x="8097" y="6280"/>
                  </a:lnTo>
                  <a:lnTo>
                    <a:pt x="9349" y="7047"/>
                  </a:lnTo>
                  <a:lnTo>
                    <a:pt x="10621" y="7754"/>
                  </a:lnTo>
                  <a:lnTo>
                    <a:pt x="11913" y="8440"/>
                  </a:lnTo>
                  <a:lnTo>
                    <a:pt x="13225" y="9066"/>
                  </a:lnTo>
                  <a:lnTo>
                    <a:pt x="14538" y="9672"/>
                  </a:lnTo>
                  <a:lnTo>
                    <a:pt x="15890" y="10237"/>
                  </a:lnTo>
                  <a:lnTo>
                    <a:pt x="17223" y="10742"/>
                  </a:lnTo>
                  <a:lnTo>
                    <a:pt x="18576" y="11226"/>
                  </a:lnTo>
                  <a:lnTo>
                    <a:pt x="19949" y="11650"/>
                  </a:lnTo>
                  <a:lnTo>
                    <a:pt x="21301" y="12034"/>
                  </a:lnTo>
                  <a:lnTo>
                    <a:pt x="22674" y="12377"/>
                  </a:lnTo>
                  <a:lnTo>
                    <a:pt x="24027" y="12680"/>
                  </a:lnTo>
                  <a:lnTo>
                    <a:pt x="25380" y="12922"/>
                  </a:lnTo>
                  <a:lnTo>
                    <a:pt x="26732" y="13124"/>
                  </a:lnTo>
                  <a:lnTo>
                    <a:pt x="28065" y="13286"/>
                  </a:lnTo>
                  <a:lnTo>
                    <a:pt x="29397" y="13407"/>
                  </a:lnTo>
                  <a:lnTo>
                    <a:pt x="30043" y="13427"/>
                  </a:lnTo>
                  <a:lnTo>
                    <a:pt x="30710" y="13447"/>
                  </a:lnTo>
                  <a:lnTo>
                    <a:pt x="31356" y="13467"/>
                  </a:lnTo>
                  <a:lnTo>
                    <a:pt x="32002" y="13467"/>
                  </a:lnTo>
                  <a:lnTo>
                    <a:pt x="32628" y="13447"/>
                  </a:lnTo>
                  <a:lnTo>
                    <a:pt x="33274" y="13427"/>
                  </a:lnTo>
                  <a:lnTo>
                    <a:pt x="33900" y="13387"/>
                  </a:lnTo>
                  <a:lnTo>
                    <a:pt x="34505" y="13326"/>
                  </a:lnTo>
                  <a:lnTo>
                    <a:pt x="35131" y="13265"/>
                  </a:lnTo>
                  <a:lnTo>
                    <a:pt x="35737" y="13185"/>
                  </a:lnTo>
                  <a:lnTo>
                    <a:pt x="36343" y="13104"/>
                  </a:lnTo>
                  <a:lnTo>
                    <a:pt x="36928" y="12983"/>
                  </a:lnTo>
                  <a:lnTo>
                    <a:pt x="37514" y="12862"/>
                  </a:lnTo>
                  <a:lnTo>
                    <a:pt x="38099" y="12740"/>
                  </a:lnTo>
                  <a:lnTo>
                    <a:pt x="38664" y="12599"/>
                  </a:lnTo>
                  <a:lnTo>
                    <a:pt x="39230" y="12438"/>
                  </a:lnTo>
                  <a:lnTo>
                    <a:pt x="39775" y="12256"/>
                  </a:lnTo>
                  <a:lnTo>
                    <a:pt x="40320" y="12074"/>
                  </a:lnTo>
                  <a:lnTo>
                    <a:pt x="40320" y="12074"/>
                  </a:lnTo>
                  <a:lnTo>
                    <a:pt x="40784" y="11892"/>
                  </a:lnTo>
                  <a:lnTo>
                    <a:pt x="41229" y="11711"/>
                  </a:lnTo>
                  <a:lnTo>
                    <a:pt x="41673" y="11529"/>
                  </a:lnTo>
                  <a:lnTo>
                    <a:pt x="42097" y="11327"/>
                  </a:lnTo>
                  <a:lnTo>
                    <a:pt x="42501" y="11125"/>
                  </a:lnTo>
                  <a:lnTo>
                    <a:pt x="42904" y="10903"/>
                  </a:lnTo>
                  <a:lnTo>
                    <a:pt x="43288" y="10681"/>
                  </a:lnTo>
                  <a:lnTo>
                    <a:pt x="43672" y="10459"/>
                  </a:lnTo>
                  <a:lnTo>
                    <a:pt x="44035" y="10217"/>
                  </a:lnTo>
                  <a:lnTo>
                    <a:pt x="44398" y="9974"/>
                  </a:lnTo>
                  <a:lnTo>
                    <a:pt x="44742" y="9732"/>
                  </a:lnTo>
                  <a:lnTo>
                    <a:pt x="45065" y="9470"/>
                  </a:lnTo>
                  <a:lnTo>
                    <a:pt x="45388" y="9207"/>
                  </a:lnTo>
                  <a:lnTo>
                    <a:pt x="45690" y="8925"/>
                  </a:lnTo>
                  <a:lnTo>
                    <a:pt x="45973" y="8642"/>
                  </a:lnTo>
                  <a:lnTo>
                    <a:pt x="46256" y="8359"/>
                  </a:lnTo>
                  <a:lnTo>
                    <a:pt x="46538" y="8077"/>
                  </a:lnTo>
                  <a:lnTo>
                    <a:pt x="46781" y="7774"/>
                  </a:lnTo>
                  <a:lnTo>
                    <a:pt x="47023" y="7471"/>
                  </a:lnTo>
                  <a:lnTo>
                    <a:pt x="47265" y="7148"/>
                  </a:lnTo>
                  <a:lnTo>
                    <a:pt x="47487" y="6825"/>
                  </a:lnTo>
                  <a:lnTo>
                    <a:pt x="47689" y="6502"/>
                  </a:lnTo>
                  <a:lnTo>
                    <a:pt x="47891" y="6179"/>
                  </a:lnTo>
                  <a:lnTo>
                    <a:pt x="48073" y="5836"/>
                  </a:lnTo>
                  <a:lnTo>
                    <a:pt x="48255" y="5512"/>
                  </a:lnTo>
                  <a:lnTo>
                    <a:pt x="48416" y="5149"/>
                  </a:lnTo>
                  <a:lnTo>
                    <a:pt x="48557" y="4806"/>
                  </a:lnTo>
                  <a:lnTo>
                    <a:pt x="48699" y="4442"/>
                  </a:lnTo>
                  <a:lnTo>
                    <a:pt x="48820" y="4099"/>
                  </a:lnTo>
                  <a:lnTo>
                    <a:pt x="48941" y="3716"/>
                  </a:lnTo>
                  <a:lnTo>
                    <a:pt x="49042" y="3352"/>
                  </a:lnTo>
                  <a:lnTo>
                    <a:pt x="49143" y="2989"/>
                  </a:lnTo>
                  <a:lnTo>
                    <a:pt x="49022" y="34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extrusionOk="0">
                  <a:moveTo>
                    <a:pt x="2605" y="0"/>
                  </a:moveTo>
                  <a:lnTo>
                    <a:pt x="2282" y="424"/>
                  </a:lnTo>
                  <a:lnTo>
                    <a:pt x="1898" y="969"/>
                  </a:lnTo>
                  <a:lnTo>
                    <a:pt x="1555" y="1514"/>
                  </a:lnTo>
                  <a:lnTo>
                    <a:pt x="1252" y="2100"/>
                  </a:lnTo>
                  <a:lnTo>
                    <a:pt x="970" y="2685"/>
                  </a:lnTo>
                  <a:lnTo>
                    <a:pt x="727" y="3291"/>
                  </a:lnTo>
                  <a:lnTo>
                    <a:pt x="526" y="3917"/>
                  </a:lnTo>
                  <a:lnTo>
                    <a:pt x="344" y="4543"/>
                  </a:lnTo>
                  <a:lnTo>
                    <a:pt x="203" y="5189"/>
                  </a:lnTo>
                  <a:lnTo>
                    <a:pt x="102" y="5855"/>
                  </a:lnTo>
                  <a:lnTo>
                    <a:pt x="41" y="6522"/>
                  </a:lnTo>
                  <a:lnTo>
                    <a:pt x="1" y="7208"/>
                  </a:lnTo>
                  <a:lnTo>
                    <a:pt x="21" y="7894"/>
                  </a:lnTo>
                  <a:lnTo>
                    <a:pt x="61" y="8601"/>
                  </a:lnTo>
                  <a:lnTo>
                    <a:pt x="122" y="9308"/>
                  </a:lnTo>
                  <a:lnTo>
                    <a:pt x="243" y="10035"/>
                  </a:lnTo>
                  <a:lnTo>
                    <a:pt x="384" y="10761"/>
                  </a:lnTo>
                  <a:lnTo>
                    <a:pt x="566" y="11488"/>
                  </a:lnTo>
                  <a:lnTo>
                    <a:pt x="788" y="12215"/>
                  </a:lnTo>
                  <a:lnTo>
                    <a:pt x="1030" y="12962"/>
                  </a:lnTo>
                  <a:lnTo>
                    <a:pt x="1333" y="13709"/>
                  </a:lnTo>
                  <a:lnTo>
                    <a:pt x="1656" y="14456"/>
                  </a:lnTo>
                  <a:lnTo>
                    <a:pt x="2020" y="15223"/>
                  </a:lnTo>
                  <a:lnTo>
                    <a:pt x="2403" y="15970"/>
                  </a:lnTo>
                  <a:lnTo>
                    <a:pt x="2847" y="16738"/>
                  </a:lnTo>
                  <a:lnTo>
                    <a:pt x="3312" y="17505"/>
                  </a:lnTo>
                  <a:lnTo>
                    <a:pt x="3817" y="18272"/>
                  </a:lnTo>
                  <a:lnTo>
                    <a:pt x="4362" y="19019"/>
                  </a:lnTo>
                  <a:lnTo>
                    <a:pt x="4927" y="19786"/>
                  </a:lnTo>
                  <a:lnTo>
                    <a:pt x="5553" y="20553"/>
                  </a:lnTo>
                  <a:lnTo>
                    <a:pt x="6199" y="21300"/>
                  </a:lnTo>
                  <a:lnTo>
                    <a:pt x="6885" y="22047"/>
                  </a:lnTo>
                  <a:lnTo>
                    <a:pt x="7592" y="22815"/>
                  </a:lnTo>
                  <a:lnTo>
                    <a:pt x="7774" y="22492"/>
                  </a:lnTo>
                  <a:lnTo>
                    <a:pt x="7067" y="21745"/>
                  </a:lnTo>
                  <a:lnTo>
                    <a:pt x="6360" y="20977"/>
                  </a:lnTo>
                  <a:lnTo>
                    <a:pt x="5714" y="20210"/>
                  </a:lnTo>
                  <a:lnTo>
                    <a:pt x="5109" y="19463"/>
                  </a:lnTo>
                  <a:lnTo>
                    <a:pt x="4523" y="18696"/>
                  </a:lnTo>
                  <a:lnTo>
                    <a:pt x="3978" y="17929"/>
                  </a:lnTo>
                  <a:lnTo>
                    <a:pt x="3473" y="17162"/>
                  </a:lnTo>
                  <a:lnTo>
                    <a:pt x="3009" y="16394"/>
                  </a:lnTo>
                  <a:lnTo>
                    <a:pt x="2565" y="15627"/>
                  </a:lnTo>
                  <a:lnTo>
                    <a:pt x="2181" y="14860"/>
                  </a:lnTo>
                  <a:lnTo>
                    <a:pt x="1818" y="14093"/>
                  </a:lnTo>
                  <a:lnTo>
                    <a:pt x="1495" y="13346"/>
                  </a:lnTo>
                  <a:lnTo>
                    <a:pt x="1212" y="12578"/>
                  </a:lnTo>
                  <a:lnTo>
                    <a:pt x="950" y="11831"/>
                  </a:lnTo>
                  <a:lnTo>
                    <a:pt x="748" y="11105"/>
                  </a:lnTo>
                  <a:lnTo>
                    <a:pt x="566" y="10358"/>
                  </a:lnTo>
                  <a:lnTo>
                    <a:pt x="425" y="9631"/>
                  </a:lnTo>
                  <a:lnTo>
                    <a:pt x="324" y="8904"/>
                  </a:lnTo>
                  <a:lnTo>
                    <a:pt x="243" y="8197"/>
                  </a:lnTo>
                  <a:lnTo>
                    <a:pt x="223" y="7491"/>
                  </a:lnTo>
                  <a:lnTo>
                    <a:pt x="223" y="6804"/>
                  </a:lnTo>
                  <a:lnTo>
                    <a:pt x="263" y="6118"/>
                  </a:lnTo>
                  <a:lnTo>
                    <a:pt x="324" y="5431"/>
                  </a:lnTo>
                  <a:lnTo>
                    <a:pt x="445" y="4785"/>
                  </a:lnTo>
                  <a:lnTo>
                    <a:pt x="586" y="4139"/>
                  </a:lnTo>
                  <a:lnTo>
                    <a:pt x="768" y="3493"/>
                  </a:lnTo>
                  <a:lnTo>
                    <a:pt x="990" y="2867"/>
                  </a:lnTo>
                  <a:lnTo>
                    <a:pt x="1232" y="2261"/>
                  </a:lnTo>
                  <a:lnTo>
                    <a:pt x="1535" y="1676"/>
                  </a:lnTo>
                  <a:lnTo>
                    <a:pt x="1858" y="1111"/>
                  </a:lnTo>
                  <a:lnTo>
                    <a:pt x="2222" y="545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1850300" y="533900"/>
              <a:ext cx="194350" cy="570375"/>
            </a:xfrm>
            <a:custGeom>
              <a:avLst/>
              <a:gdLst/>
              <a:ahLst/>
              <a:cxnLst/>
              <a:rect l="l" t="t" r="r" b="b"/>
              <a:pathLst>
                <a:path w="7774" h="22815" fill="none" extrusionOk="0">
                  <a:moveTo>
                    <a:pt x="7592" y="22815"/>
                  </a:moveTo>
                  <a:lnTo>
                    <a:pt x="7592" y="22815"/>
                  </a:lnTo>
                  <a:lnTo>
                    <a:pt x="6885" y="22047"/>
                  </a:lnTo>
                  <a:lnTo>
                    <a:pt x="6199" y="21300"/>
                  </a:lnTo>
                  <a:lnTo>
                    <a:pt x="5553" y="20553"/>
                  </a:lnTo>
                  <a:lnTo>
                    <a:pt x="4927" y="19786"/>
                  </a:lnTo>
                  <a:lnTo>
                    <a:pt x="4362" y="19019"/>
                  </a:lnTo>
                  <a:lnTo>
                    <a:pt x="3817" y="18272"/>
                  </a:lnTo>
                  <a:lnTo>
                    <a:pt x="3312" y="17505"/>
                  </a:lnTo>
                  <a:lnTo>
                    <a:pt x="2847" y="16738"/>
                  </a:lnTo>
                  <a:lnTo>
                    <a:pt x="2403" y="15970"/>
                  </a:lnTo>
                  <a:lnTo>
                    <a:pt x="2020" y="15223"/>
                  </a:lnTo>
                  <a:lnTo>
                    <a:pt x="1656" y="14456"/>
                  </a:lnTo>
                  <a:lnTo>
                    <a:pt x="1333" y="13709"/>
                  </a:lnTo>
                  <a:lnTo>
                    <a:pt x="1030" y="12962"/>
                  </a:lnTo>
                  <a:lnTo>
                    <a:pt x="788" y="12215"/>
                  </a:lnTo>
                  <a:lnTo>
                    <a:pt x="566" y="11488"/>
                  </a:lnTo>
                  <a:lnTo>
                    <a:pt x="384" y="10761"/>
                  </a:lnTo>
                  <a:lnTo>
                    <a:pt x="243" y="10035"/>
                  </a:lnTo>
                  <a:lnTo>
                    <a:pt x="122" y="9308"/>
                  </a:lnTo>
                  <a:lnTo>
                    <a:pt x="61" y="8601"/>
                  </a:lnTo>
                  <a:lnTo>
                    <a:pt x="21" y="7894"/>
                  </a:lnTo>
                  <a:lnTo>
                    <a:pt x="1" y="7208"/>
                  </a:lnTo>
                  <a:lnTo>
                    <a:pt x="41" y="6522"/>
                  </a:lnTo>
                  <a:lnTo>
                    <a:pt x="102" y="5855"/>
                  </a:lnTo>
                  <a:lnTo>
                    <a:pt x="203" y="5189"/>
                  </a:lnTo>
                  <a:lnTo>
                    <a:pt x="344" y="4543"/>
                  </a:lnTo>
                  <a:lnTo>
                    <a:pt x="526" y="3917"/>
                  </a:lnTo>
                  <a:lnTo>
                    <a:pt x="727" y="3291"/>
                  </a:lnTo>
                  <a:lnTo>
                    <a:pt x="970" y="2685"/>
                  </a:lnTo>
                  <a:lnTo>
                    <a:pt x="1252" y="2100"/>
                  </a:lnTo>
                  <a:lnTo>
                    <a:pt x="1555" y="1514"/>
                  </a:lnTo>
                  <a:lnTo>
                    <a:pt x="1898" y="969"/>
                  </a:lnTo>
                  <a:lnTo>
                    <a:pt x="2282" y="424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222" y="545"/>
                  </a:lnTo>
                  <a:lnTo>
                    <a:pt x="1858" y="1111"/>
                  </a:lnTo>
                  <a:lnTo>
                    <a:pt x="1535" y="1676"/>
                  </a:lnTo>
                  <a:lnTo>
                    <a:pt x="1232" y="2261"/>
                  </a:lnTo>
                  <a:lnTo>
                    <a:pt x="990" y="2867"/>
                  </a:lnTo>
                  <a:lnTo>
                    <a:pt x="768" y="3493"/>
                  </a:lnTo>
                  <a:lnTo>
                    <a:pt x="586" y="4139"/>
                  </a:lnTo>
                  <a:lnTo>
                    <a:pt x="445" y="4785"/>
                  </a:lnTo>
                  <a:lnTo>
                    <a:pt x="324" y="5431"/>
                  </a:lnTo>
                  <a:lnTo>
                    <a:pt x="263" y="6118"/>
                  </a:lnTo>
                  <a:lnTo>
                    <a:pt x="223" y="6804"/>
                  </a:lnTo>
                  <a:lnTo>
                    <a:pt x="223" y="7491"/>
                  </a:lnTo>
                  <a:lnTo>
                    <a:pt x="243" y="8197"/>
                  </a:lnTo>
                  <a:lnTo>
                    <a:pt x="324" y="8904"/>
                  </a:lnTo>
                  <a:lnTo>
                    <a:pt x="425" y="9631"/>
                  </a:lnTo>
                  <a:lnTo>
                    <a:pt x="566" y="10358"/>
                  </a:lnTo>
                  <a:lnTo>
                    <a:pt x="748" y="11105"/>
                  </a:lnTo>
                  <a:lnTo>
                    <a:pt x="950" y="11831"/>
                  </a:lnTo>
                  <a:lnTo>
                    <a:pt x="1212" y="12578"/>
                  </a:lnTo>
                  <a:lnTo>
                    <a:pt x="1495" y="13346"/>
                  </a:lnTo>
                  <a:lnTo>
                    <a:pt x="1818" y="14093"/>
                  </a:lnTo>
                  <a:lnTo>
                    <a:pt x="2181" y="14860"/>
                  </a:lnTo>
                  <a:lnTo>
                    <a:pt x="2565" y="15627"/>
                  </a:lnTo>
                  <a:lnTo>
                    <a:pt x="3009" y="16394"/>
                  </a:lnTo>
                  <a:lnTo>
                    <a:pt x="3473" y="17162"/>
                  </a:lnTo>
                  <a:lnTo>
                    <a:pt x="3978" y="17929"/>
                  </a:lnTo>
                  <a:lnTo>
                    <a:pt x="4523" y="18696"/>
                  </a:lnTo>
                  <a:lnTo>
                    <a:pt x="5109" y="19463"/>
                  </a:lnTo>
                  <a:lnTo>
                    <a:pt x="5714" y="20210"/>
                  </a:lnTo>
                  <a:lnTo>
                    <a:pt x="6360" y="20977"/>
                  </a:lnTo>
                  <a:lnTo>
                    <a:pt x="7067" y="21745"/>
                  </a:lnTo>
                  <a:lnTo>
                    <a:pt x="7774" y="22492"/>
                  </a:lnTo>
                  <a:lnTo>
                    <a:pt x="7774" y="22492"/>
                  </a:lnTo>
                  <a:lnTo>
                    <a:pt x="7592" y="228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extrusionOk="0">
                  <a:moveTo>
                    <a:pt x="142" y="1"/>
                  </a:moveTo>
                  <a:lnTo>
                    <a:pt x="1" y="303"/>
                  </a:lnTo>
                  <a:lnTo>
                    <a:pt x="505" y="808"/>
                  </a:lnTo>
                  <a:lnTo>
                    <a:pt x="1030" y="1313"/>
                  </a:lnTo>
                  <a:lnTo>
                    <a:pt x="1555" y="1797"/>
                  </a:lnTo>
                  <a:lnTo>
                    <a:pt x="2100" y="2302"/>
                  </a:lnTo>
                  <a:lnTo>
                    <a:pt x="2666" y="2767"/>
                  </a:lnTo>
                  <a:lnTo>
                    <a:pt x="3231" y="3231"/>
                  </a:lnTo>
                  <a:lnTo>
                    <a:pt x="3796" y="3695"/>
                  </a:lnTo>
                  <a:lnTo>
                    <a:pt x="4382" y="4160"/>
                  </a:lnTo>
                  <a:lnTo>
                    <a:pt x="5553" y="5028"/>
                  </a:lnTo>
                  <a:lnTo>
                    <a:pt x="6784" y="5876"/>
                  </a:lnTo>
                  <a:lnTo>
                    <a:pt x="8016" y="6663"/>
                  </a:lnTo>
                  <a:lnTo>
                    <a:pt x="9288" y="7430"/>
                  </a:lnTo>
                  <a:lnTo>
                    <a:pt x="10580" y="8157"/>
                  </a:lnTo>
                  <a:lnTo>
                    <a:pt x="11892" y="8864"/>
                  </a:lnTo>
                  <a:lnTo>
                    <a:pt x="13225" y="9510"/>
                  </a:lnTo>
                  <a:lnTo>
                    <a:pt x="14578" y="10116"/>
                  </a:lnTo>
                  <a:lnTo>
                    <a:pt x="15930" y="10681"/>
                  </a:lnTo>
                  <a:lnTo>
                    <a:pt x="17303" y="11206"/>
                  </a:lnTo>
                  <a:lnTo>
                    <a:pt x="18676" y="11690"/>
                  </a:lnTo>
                  <a:lnTo>
                    <a:pt x="20049" y="12114"/>
                  </a:lnTo>
                  <a:lnTo>
                    <a:pt x="21442" y="12518"/>
                  </a:lnTo>
                  <a:lnTo>
                    <a:pt x="22835" y="12862"/>
                  </a:lnTo>
                  <a:lnTo>
                    <a:pt x="24208" y="13164"/>
                  </a:lnTo>
                  <a:lnTo>
                    <a:pt x="25581" y="13427"/>
                  </a:lnTo>
                  <a:lnTo>
                    <a:pt x="26954" y="13629"/>
                  </a:lnTo>
                  <a:lnTo>
                    <a:pt x="28307" y="13790"/>
                  </a:lnTo>
                  <a:lnTo>
                    <a:pt x="29659" y="13891"/>
                  </a:lnTo>
                  <a:lnTo>
                    <a:pt x="30326" y="13932"/>
                  </a:lnTo>
                  <a:lnTo>
                    <a:pt x="30992" y="13952"/>
                  </a:lnTo>
                  <a:lnTo>
                    <a:pt x="31638" y="13972"/>
                  </a:lnTo>
                  <a:lnTo>
                    <a:pt x="32304" y="13972"/>
                  </a:lnTo>
                  <a:lnTo>
                    <a:pt x="32950" y="13952"/>
                  </a:lnTo>
                  <a:lnTo>
                    <a:pt x="33596" y="13932"/>
                  </a:lnTo>
                  <a:lnTo>
                    <a:pt x="34222" y="13891"/>
                  </a:lnTo>
                  <a:lnTo>
                    <a:pt x="34848" y="13831"/>
                  </a:lnTo>
                  <a:lnTo>
                    <a:pt x="35474" y="13770"/>
                  </a:lnTo>
                  <a:lnTo>
                    <a:pt x="36100" y="13689"/>
                  </a:lnTo>
                  <a:lnTo>
                    <a:pt x="36706" y="13588"/>
                  </a:lnTo>
                  <a:lnTo>
                    <a:pt x="37311" y="13487"/>
                  </a:lnTo>
                  <a:lnTo>
                    <a:pt x="37917" y="13366"/>
                  </a:lnTo>
                  <a:lnTo>
                    <a:pt x="38503" y="13225"/>
                  </a:lnTo>
                  <a:lnTo>
                    <a:pt x="39068" y="13084"/>
                  </a:lnTo>
                  <a:lnTo>
                    <a:pt x="39653" y="12922"/>
                  </a:lnTo>
                  <a:lnTo>
                    <a:pt x="40219" y="12740"/>
                  </a:lnTo>
                  <a:lnTo>
                    <a:pt x="40764" y="12559"/>
                  </a:lnTo>
                  <a:lnTo>
                    <a:pt x="41491" y="12276"/>
                  </a:lnTo>
                  <a:lnTo>
                    <a:pt x="42197" y="11973"/>
                  </a:lnTo>
                  <a:lnTo>
                    <a:pt x="42884" y="11630"/>
                  </a:lnTo>
                  <a:lnTo>
                    <a:pt x="43530" y="11287"/>
                  </a:lnTo>
                  <a:lnTo>
                    <a:pt x="44135" y="10923"/>
                  </a:lnTo>
                  <a:lnTo>
                    <a:pt x="44721" y="10540"/>
                  </a:lnTo>
                  <a:lnTo>
                    <a:pt x="45286" y="10136"/>
                  </a:lnTo>
                  <a:lnTo>
                    <a:pt x="45811" y="9712"/>
                  </a:lnTo>
                  <a:lnTo>
                    <a:pt x="46296" y="9268"/>
                  </a:lnTo>
                  <a:lnTo>
                    <a:pt x="46760" y="8803"/>
                  </a:lnTo>
                  <a:lnTo>
                    <a:pt x="47184" y="8339"/>
                  </a:lnTo>
                  <a:lnTo>
                    <a:pt x="47588" y="7834"/>
                  </a:lnTo>
                  <a:lnTo>
                    <a:pt x="47972" y="7329"/>
                  </a:lnTo>
                  <a:lnTo>
                    <a:pt x="48295" y="6805"/>
                  </a:lnTo>
                  <a:lnTo>
                    <a:pt x="48618" y="6280"/>
                  </a:lnTo>
                  <a:lnTo>
                    <a:pt x="48880" y="5735"/>
                  </a:lnTo>
                  <a:lnTo>
                    <a:pt x="49102" y="5250"/>
                  </a:lnTo>
                  <a:lnTo>
                    <a:pt x="48840" y="5815"/>
                  </a:lnTo>
                  <a:lnTo>
                    <a:pt x="48537" y="6360"/>
                  </a:lnTo>
                  <a:lnTo>
                    <a:pt x="48194" y="6906"/>
                  </a:lnTo>
                  <a:lnTo>
                    <a:pt x="47830" y="7410"/>
                  </a:lnTo>
                  <a:lnTo>
                    <a:pt x="47426" y="7915"/>
                  </a:lnTo>
                  <a:lnTo>
                    <a:pt x="46982" y="8420"/>
                  </a:lnTo>
                  <a:lnTo>
                    <a:pt x="46518" y="8884"/>
                  </a:lnTo>
                  <a:lnTo>
                    <a:pt x="46033" y="9328"/>
                  </a:lnTo>
                  <a:lnTo>
                    <a:pt x="45488" y="9772"/>
                  </a:lnTo>
                  <a:lnTo>
                    <a:pt x="44943" y="10196"/>
                  </a:lnTo>
                  <a:lnTo>
                    <a:pt x="44337" y="10580"/>
                  </a:lnTo>
                  <a:lnTo>
                    <a:pt x="43711" y="10964"/>
                  </a:lnTo>
                  <a:lnTo>
                    <a:pt x="43065" y="11307"/>
                  </a:lnTo>
                  <a:lnTo>
                    <a:pt x="42379" y="11650"/>
                  </a:lnTo>
                  <a:lnTo>
                    <a:pt x="41652" y="11953"/>
                  </a:lnTo>
                  <a:lnTo>
                    <a:pt x="40905" y="12236"/>
                  </a:lnTo>
                  <a:lnTo>
                    <a:pt x="40360" y="12438"/>
                  </a:lnTo>
                  <a:lnTo>
                    <a:pt x="39795" y="12619"/>
                  </a:lnTo>
                  <a:lnTo>
                    <a:pt x="39209" y="12781"/>
                  </a:lnTo>
                  <a:lnTo>
                    <a:pt x="38644" y="12922"/>
                  </a:lnTo>
                  <a:lnTo>
                    <a:pt x="38058" y="13063"/>
                  </a:lnTo>
                  <a:lnTo>
                    <a:pt x="37453" y="13185"/>
                  </a:lnTo>
                  <a:lnTo>
                    <a:pt x="36847" y="13285"/>
                  </a:lnTo>
                  <a:lnTo>
                    <a:pt x="36241" y="13386"/>
                  </a:lnTo>
                  <a:lnTo>
                    <a:pt x="35615" y="13467"/>
                  </a:lnTo>
                  <a:lnTo>
                    <a:pt x="34989" y="13528"/>
                  </a:lnTo>
                  <a:lnTo>
                    <a:pt x="34364" y="13588"/>
                  </a:lnTo>
                  <a:lnTo>
                    <a:pt x="33738" y="13629"/>
                  </a:lnTo>
                  <a:lnTo>
                    <a:pt x="33092" y="13649"/>
                  </a:lnTo>
                  <a:lnTo>
                    <a:pt x="32446" y="13669"/>
                  </a:lnTo>
                  <a:lnTo>
                    <a:pt x="31779" y="13669"/>
                  </a:lnTo>
                  <a:lnTo>
                    <a:pt x="31133" y="13649"/>
                  </a:lnTo>
                  <a:lnTo>
                    <a:pt x="30467" y="13629"/>
                  </a:lnTo>
                  <a:lnTo>
                    <a:pt x="29801" y="13588"/>
                  </a:lnTo>
                  <a:lnTo>
                    <a:pt x="28448" y="13487"/>
                  </a:lnTo>
                  <a:lnTo>
                    <a:pt x="27095" y="13326"/>
                  </a:lnTo>
                  <a:lnTo>
                    <a:pt x="25722" y="13124"/>
                  </a:lnTo>
                  <a:lnTo>
                    <a:pt x="24349" y="12862"/>
                  </a:lnTo>
                  <a:lnTo>
                    <a:pt x="22977" y="12559"/>
                  </a:lnTo>
                  <a:lnTo>
                    <a:pt x="21583" y="12215"/>
                  </a:lnTo>
                  <a:lnTo>
                    <a:pt x="20211" y="11812"/>
                  </a:lnTo>
                  <a:lnTo>
                    <a:pt x="18817" y="11388"/>
                  </a:lnTo>
                  <a:lnTo>
                    <a:pt x="17445" y="10903"/>
                  </a:lnTo>
                  <a:lnTo>
                    <a:pt x="16072" y="10378"/>
                  </a:lnTo>
                  <a:lnTo>
                    <a:pt x="14719" y="9813"/>
                  </a:lnTo>
                  <a:lnTo>
                    <a:pt x="13366" y="9207"/>
                  </a:lnTo>
                  <a:lnTo>
                    <a:pt x="12034" y="8541"/>
                  </a:lnTo>
                  <a:lnTo>
                    <a:pt x="10721" y="7854"/>
                  </a:lnTo>
                  <a:lnTo>
                    <a:pt x="9429" y="7128"/>
                  </a:lnTo>
                  <a:lnTo>
                    <a:pt x="8157" y="6360"/>
                  </a:lnTo>
                  <a:lnTo>
                    <a:pt x="6926" y="5553"/>
                  </a:lnTo>
                  <a:lnTo>
                    <a:pt x="5714" y="4725"/>
                  </a:lnTo>
                  <a:lnTo>
                    <a:pt x="4523" y="3837"/>
                  </a:lnTo>
                  <a:lnTo>
                    <a:pt x="3938" y="3392"/>
                  </a:lnTo>
                  <a:lnTo>
                    <a:pt x="3372" y="2928"/>
                  </a:lnTo>
                  <a:lnTo>
                    <a:pt x="2807" y="2464"/>
                  </a:lnTo>
                  <a:lnTo>
                    <a:pt x="2262" y="1979"/>
                  </a:lnTo>
                  <a:lnTo>
                    <a:pt x="1717" y="1495"/>
                  </a:lnTo>
                  <a:lnTo>
                    <a:pt x="1172" y="1010"/>
                  </a:lnTo>
                  <a:lnTo>
                    <a:pt x="647" y="50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1991125" y="1189050"/>
              <a:ext cx="1227575" cy="349300"/>
            </a:xfrm>
            <a:custGeom>
              <a:avLst/>
              <a:gdLst/>
              <a:ahLst/>
              <a:cxnLst/>
              <a:rect l="l" t="t" r="r" b="b"/>
              <a:pathLst>
                <a:path w="49103" h="13972" fill="none" extrusionOk="0">
                  <a:moveTo>
                    <a:pt x="48880" y="5735"/>
                  </a:moveTo>
                  <a:lnTo>
                    <a:pt x="48880" y="5735"/>
                  </a:lnTo>
                  <a:lnTo>
                    <a:pt x="48618" y="6280"/>
                  </a:lnTo>
                  <a:lnTo>
                    <a:pt x="48295" y="6805"/>
                  </a:lnTo>
                  <a:lnTo>
                    <a:pt x="47972" y="7329"/>
                  </a:lnTo>
                  <a:lnTo>
                    <a:pt x="47588" y="7834"/>
                  </a:lnTo>
                  <a:lnTo>
                    <a:pt x="47184" y="8339"/>
                  </a:lnTo>
                  <a:lnTo>
                    <a:pt x="46760" y="8803"/>
                  </a:lnTo>
                  <a:lnTo>
                    <a:pt x="46296" y="9268"/>
                  </a:lnTo>
                  <a:lnTo>
                    <a:pt x="45811" y="9712"/>
                  </a:lnTo>
                  <a:lnTo>
                    <a:pt x="45286" y="10136"/>
                  </a:lnTo>
                  <a:lnTo>
                    <a:pt x="44721" y="10540"/>
                  </a:lnTo>
                  <a:lnTo>
                    <a:pt x="44135" y="10923"/>
                  </a:lnTo>
                  <a:lnTo>
                    <a:pt x="43530" y="11287"/>
                  </a:lnTo>
                  <a:lnTo>
                    <a:pt x="42884" y="11630"/>
                  </a:lnTo>
                  <a:lnTo>
                    <a:pt x="42197" y="11973"/>
                  </a:lnTo>
                  <a:lnTo>
                    <a:pt x="41491" y="12276"/>
                  </a:lnTo>
                  <a:lnTo>
                    <a:pt x="40764" y="12559"/>
                  </a:lnTo>
                  <a:lnTo>
                    <a:pt x="40764" y="12559"/>
                  </a:lnTo>
                  <a:lnTo>
                    <a:pt x="40219" y="12740"/>
                  </a:lnTo>
                  <a:lnTo>
                    <a:pt x="39653" y="12922"/>
                  </a:lnTo>
                  <a:lnTo>
                    <a:pt x="39068" y="13084"/>
                  </a:lnTo>
                  <a:lnTo>
                    <a:pt x="38503" y="13225"/>
                  </a:lnTo>
                  <a:lnTo>
                    <a:pt x="37917" y="13366"/>
                  </a:lnTo>
                  <a:lnTo>
                    <a:pt x="37311" y="13487"/>
                  </a:lnTo>
                  <a:lnTo>
                    <a:pt x="36706" y="13588"/>
                  </a:lnTo>
                  <a:lnTo>
                    <a:pt x="36100" y="13689"/>
                  </a:lnTo>
                  <a:lnTo>
                    <a:pt x="35474" y="13770"/>
                  </a:lnTo>
                  <a:lnTo>
                    <a:pt x="34848" y="13831"/>
                  </a:lnTo>
                  <a:lnTo>
                    <a:pt x="34222" y="13891"/>
                  </a:lnTo>
                  <a:lnTo>
                    <a:pt x="33596" y="13932"/>
                  </a:lnTo>
                  <a:lnTo>
                    <a:pt x="32950" y="13952"/>
                  </a:lnTo>
                  <a:lnTo>
                    <a:pt x="32304" y="13972"/>
                  </a:lnTo>
                  <a:lnTo>
                    <a:pt x="31638" y="13972"/>
                  </a:lnTo>
                  <a:lnTo>
                    <a:pt x="30992" y="13952"/>
                  </a:lnTo>
                  <a:lnTo>
                    <a:pt x="30326" y="13932"/>
                  </a:lnTo>
                  <a:lnTo>
                    <a:pt x="29659" y="13891"/>
                  </a:lnTo>
                  <a:lnTo>
                    <a:pt x="28307" y="13790"/>
                  </a:lnTo>
                  <a:lnTo>
                    <a:pt x="26954" y="13629"/>
                  </a:lnTo>
                  <a:lnTo>
                    <a:pt x="25581" y="13427"/>
                  </a:lnTo>
                  <a:lnTo>
                    <a:pt x="24208" y="13164"/>
                  </a:lnTo>
                  <a:lnTo>
                    <a:pt x="22835" y="12862"/>
                  </a:lnTo>
                  <a:lnTo>
                    <a:pt x="21442" y="12518"/>
                  </a:lnTo>
                  <a:lnTo>
                    <a:pt x="20049" y="12114"/>
                  </a:lnTo>
                  <a:lnTo>
                    <a:pt x="18676" y="11690"/>
                  </a:lnTo>
                  <a:lnTo>
                    <a:pt x="17303" y="11206"/>
                  </a:lnTo>
                  <a:lnTo>
                    <a:pt x="15930" y="10681"/>
                  </a:lnTo>
                  <a:lnTo>
                    <a:pt x="14578" y="10116"/>
                  </a:lnTo>
                  <a:lnTo>
                    <a:pt x="13225" y="9510"/>
                  </a:lnTo>
                  <a:lnTo>
                    <a:pt x="11892" y="8864"/>
                  </a:lnTo>
                  <a:lnTo>
                    <a:pt x="10580" y="8157"/>
                  </a:lnTo>
                  <a:lnTo>
                    <a:pt x="9288" y="7430"/>
                  </a:lnTo>
                  <a:lnTo>
                    <a:pt x="8016" y="6663"/>
                  </a:lnTo>
                  <a:lnTo>
                    <a:pt x="6784" y="5876"/>
                  </a:lnTo>
                  <a:lnTo>
                    <a:pt x="5553" y="5028"/>
                  </a:lnTo>
                  <a:lnTo>
                    <a:pt x="4382" y="4160"/>
                  </a:lnTo>
                  <a:lnTo>
                    <a:pt x="3796" y="3695"/>
                  </a:lnTo>
                  <a:lnTo>
                    <a:pt x="3231" y="3231"/>
                  </a:lnTo>
                  <a:lnTo>
                    <a:pt x="2666" y="2767"/>
                  </a:lnTo>
                  <a:lnTo>
                    <a:pt x="2100" y="2302"/>
                  </a:lnTo>
                  <a:lnTo>
                    <a:pt x="1555" y="1797"/>
                  </a:lnTo>
                  <a:lnTo>
                    <a:pt x="1030" y="1313"/>
                  </a:lnTo>
                  <a:lnTo>
                    <a:pt x="505" y="80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647" y="505"/>
                  </a:lnTo>
                  <a:lnTo>
                    <a:pt x="1172" y="1010"/>
                  </a:lnTo>
                  <a:lnTo>
                    <a:pt x="1717" y="1495"/>
                  </a:lnTo>
                  <a:lnTo>
                    <a:pt x="2262" y="1979"/>
                  </a:lnTo>
                  <a:lnTo>
                    <a:pt x="2807" y="2464"/>
                  </a:lnTo>
                  <a:lnTo>
                    <a:pt x="3372" y="2928"/>
                  </a:lnTo>
                  <a:lnTo>
                    <a:pt x="3938" y="3392"/>
                  </a:lnTo>
                  <a:lnTo>
                    <a:pt x="4523" y="3837"/>
                  </a:lnTo>
                  <a:lnTo>
                    <a:pt x="5714" y="4725"/>
                  </a:lnTo>
                  <a:lnTo>
                    <a:pt x="6926" y="5553"/>
                  </a:lnTo>
                  <a:lnTo>
                    <a:pt x="8157" y="6360"/>
                  </a:lnTo>
                  <a:lnTo>
                    <a:pt x="9429" y="7128"/>
                  </a:lnTo>
                  <a:lnTo>
                    <a:pt x="10721" y="7854"/>
                  </a:lnTo>
                  <a:lnTo>
                    <a:pt x="12034" y="8541"/>
                  </a:lnTo>
                  <a:lnTo>
                    <a:pt x="13366" y="9207"/>
                  </a:lnTo>
                  <a:lnTo>
                    <a:pt x="14719" y="9813"/>
                  </a:lnTo>
                  <a:lnTo>
                    <a:pt x="16072" y="10378"/>
                  </a:lnTo>
                  <a:lnTo>
                    <a:pt x="17445" y="10903"/>
                  </a:lnTo>
                  <a:lnTo>
                    <a:pt x="18817" y="11388"/>
                  </a:lnTo>
                  <a:lnTo>
                    <a:pt x="20211" y="11812"/>
                  </a:lnTo>
                  <a:lnTo>
                    <a:pt x="21583" y="12215"/>
                  </a:lnTo>
                  <a:lnTo>
                    <a:pt x="22977" y="12559"/>
                  </a:lnTo>
                  <a:lnTo>
                    <a:pt x="24349" y="12862"/>
                  </a:lnTo>
                  <a:lnTo>
                    <a:pt x="25722" y="13124"/>
                  </a:lnTo>
                  <a:lnTo>
                    <a:pt x="27095" y="13326"/>
                  </a:lnTo>
                  <a:lnTo>
                    <a:pt x="28448" y="13487"/>
                  </a:lnTo>
                  <a:lnTo>
                    <a:pt x="29801" y="13588"/>
                  </a:lnTo>
                  <a:lnTo>
                    <a:pt x="30467" y="13629"/>
                  </a:lnTo>
                  <a:lnTo>
                    <a:pt x="31133" y="13649"/>
                  </a:lnTo>
                  <a:lnTo>
                    <a:pt x="31779" y="13669"/>
                  </a:lnTo>
                  <a:lnTo>
                    <a:pt x="32446" y="13669"/>
                  </a:lnTo>
                  <a:lnTo>
                    <a:pt x="33092" y="13649"/>
                  </a:lnTo>
                  <a:lnTo>
                    <a:pt x="33738" y="13629"/>
                  </a:lnTo>
                  <a:lnTo>
                    <a:pt x="34364" y="13588"/>
                  </a:lnTo>
                  <a:lnTo>
                    <a:pt x="34989" y="13528"/>
                  </a:lnTo>
                  <a:lnTo>
                    <a:pt x="35615" y="13467"/>
                  </a:lnTo>
                  <a:lnTo>
                    <a:pt x="36241" y="13386"/>
                  </a:lnTo>
                  <a:lnTo>
                    <a:pt x="36847" y="13285"/>
                  </a:lnTo>
                  <a:lnTo>
                    <a:pt x="37453" y="13185"/>
                  </a:lnTo>
                  <a:lnTo>
                    <a:pt x="38058" y="13063"/>
                  </a:lnTo>
                  <a:lnTo>
                    <a:pt x="38644" y="12922"/>
                  </a:lnTo>
                  <a:lnTo>
                    <a:pt x="39209" y="12781"/>
                  </a:lnTo>
                  <a:lnTo>
                    <a:pt x="39795" y="12619"/>
                  </a:lnTo>
                  <a:lnTo>
                    <a:pt x="40360" y="12438"/>
                  </a:lnTo>
                  <a:lnTo>
                    <a:pt x="40905" y="12236"/>
                  </a:lnTo>
                  <a:lnTo>
                    <a:pt x="40905" y="12236"/>
                  </a:lnTo>
                  <a:lnTo>
                    <a:pt x="41652" y="11953"/>
                  </a:lnTo>
                  <a:lnTo>
                    <a:pt x="42379" y="11650"/>
                  </a:lnTo>
                  <a:lnTo>
                    <a:pt x="43065" y="11307"/>
                  </a:lnTo>
                  <a:lnTo>
                    <a:pt x="43711" y="10964"/>
                  </a:lnTo>
                  <a:lnTo>
                    <a:pt x="44337" y="10580"/>
                  </a:lnTo>
                  <a:lnTo>
                    <a:pt x="44943" y="10196"/>
                  </a:lnTo>
                  <a:lnTo>
                    <a:pt x="45488" y="9772"/>
                  </a:lnTo>
                  <a:lnTo>
                    <a:pt x="46033" y="9328"/>
                  </a:lnTo>
                  <a:lnTo>
                    <a:pt x="46518" y="8884"/>
                  </a:lnTo>
                  <a:lnTo>
                    <a:pt x="46982" y="8420"/>
                  </a:lnTo>
                  <a:lnTo>
                    <a:pt x="47426" y="7915"/>
                  </a:lnTo>
                  <a:lnTo>
                    <a:pt x="47830" y="7410"/>
                  </a:lnTo>
                  <a:lnTo>
                    <a:pt x="48194" y="6906"/>
                  </a:lnTo>
                  <a:lnTo>
                    <a:pt x="48537" y="6360"/>
                  </a:lnTo>
                  <a:lnTo>
                    <a:pt x="48840" y="5815"/>
                  </a:lnTo>
                  <a:lnTo>
                    <a:pt x="49102" y="5250"/>
                  </a:lnTo>
                  <a:lnTo>
                    <a:pt x="48880" y="5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extrusionOk="0">
                  <a:moveTo>
                    <a:pt x="1333" y="0"/>
                  </a:moveTo>
                  <a:lnTo>
                    <a:pt x="1111" y="485"/>
                  </a:lnTo>
                  <a:lnTo>
                    <a:pt x="868" y="1010"/>
                  </a:lnTo>
                  <a:lnTo>
                    <a:pt x="667" y="1575"/>
                  </a:lnTo>
                  <a:lnTo>
                    <a:pt x="485" y="2140"/>
                  </a:lnTo>
                  <a:lnTo>
                    <a:pt x="323" y="2706"/>
                  </a:lnTo>
                  <a:lnTo>
                    <a:pt x="202" y="3291"/>
                  </a:lnTo>
                  <a:lnTo>
                    <a:pt x="101" y="3877"/>
                  </a:lnTo>
                  <a:lnTo>
                    <a:pt x="41" y="4482"/>
                  </a:lnTo>
                  <a:lnTo>
                    <a:pt x="0" y="5088"/>
                  </a:lnTo>
                  <a:lnTo>
                    <a:pt x="0" y="5714"/>
                  </a:lnTo>
                  <a:lnTo>
                    <a:pt x="20" y="6340"/>
                  </a:lnTo>
                  <a:lnTo>
                    <a:pt x="61" y="6986"/>
                  </a:lnTo>
                  <a:lnTo>
                    <a:pt x="142" y="7632"/>
                  </a:lnTo>
                  <a:lnTo>
                    <a:pt x="243" y="8278"/>
                  </a:lnTo>
                  <a:lnTo>
                    <a:pt x="364" y="8924"/>
                  </a:lnTo>
                  <a:lnTo>
                    <a:pt x="525" y="9590"/>
                  </a:lnTo>
                  <a:lnTo>
                    <a:pt x="727" y="10257"/>
                  </a:lnTo>
                  <a:lnTo>
                    <a:pt x="949" y="10923"/>
                  </a:lnTo>
                  <a:lnTo>
                    <a:pt x="1191" y="11589"/>
                  </a:lnTo>
                  <a:lnTo>
                    <a:pt x="1474" y="12276"/>
                  </a:lnTo>
                  <a:lnTo>
                    <a:pt x="1777" y="12962"/>
                  </a:lnTo>
                  <a:lnTo>
                    <a:pt x="2100" y="13649"/>
                  </a:lnTo>
                  <a:lnTo>
                    <a:pt x="2463" y="14315"/>
                  </a:lnTo>
                  <a:lnTo>
                    <a:pt x="2867" y="15001"/>
                  </a:lnTo>
                  <a:lnTo>
                    <a:pt x="3271" y="15688"/>
                  </a:lnTo>
                  <a:lnTo>
                    <a:pt x="3735" y="16394"/>
                  </a:lnTo>
                  <a:lnTo>
                    <a:pt x="4200" y="17081"/>
                  </a:lnTo>
                  <a:lnTo>
                    <a:pt x="4704" y="17767"/>
                  </a:lnTo>
                  <a:lnTo>
                    <a:pt x="5250" y="18454"/>
                  </a:lnTo>
                  <a:lnTo>
                    <a:pt x="5815" y="19140"/>
                  </a:lnTo>
                  <a:lnTo>
                    <a:pt x="6400" y="19807"/>
                  </a:lnTo>
                  <a:lnTo>
                    <a:pt x="7026" y="20493"/>
                  </a:lnTo>
                  <a:lnTo>
                    <a:pt x="7693" y="21179"/>
                  </a:lnTo>
                  <a:lnTo>
                    <a:pt x="7834" y="20877"/>
                  </a:lnTo>
                  <a:lnTo>
                    <a:pt x="7168" y="20190"/>
                  </a:lnTo>
                  <a:lnTo>
                    <a:pt x="6542" y="19504"/>
                  </a:lnTo>
                  <a:lnTo>
                    <a:pt x="5936" y="18797"/>
                  </a:lnTo>
                  <a:lnTo>
                    <a:pt x="5371" y="18111"/>
                  </a:lnTo>
                  <a:lnTo>
                    <a:pt x="4826" y="17424"/>
                  </a:lnTo>
                  <a:lnTo>
                    <a:pt x="4321" y="16717"/>
                  </a:lnTo>
                  <a:lnTo>
                    <a:pt x="3836" y="16031"/>
                  </a:lnTo>
                  <a:lnTo>
                    <a:pt x="3392" y="15345"/>
                  </a:lnTo>
                  <a:lnTo>
                    <a:pt x="2968" y="14638"/>
                  </a:lnTo>
                  <a:lnTo>
                    <a:pt x="2585" y="13951"/>
                  </a:lnTo>
                  <a:lnTo>
                    <a:pt x="2221" y="13265"/>
                  </a:lnTo>
                  <a:lnTo>
                    <a:pt x="1878" y="12558"/>
                  </a:lnTo>
                  <a:lnTo>
                    <a:pt x="1575" y="11872"/>
                  </a:lnTo>
                  <a:lnTo>
                    <a:pt x="1292" y="11206"/>
                  </a:lnTo>
                  <a:lnTo>
                    <a:pt x="1050" y="10519"/>
                  </a:lnTo>
                  <a:lnTo>
                    <a:pt x="828" y="9833"/>
                  </a:lnTo>
                  <a:lnTo>
                    <a:pt x="646" y="9167"/>
                  </a:lnTo>
                  <a:lnTo>
                    <a:pt x="485" y="8500"/>
                  </a:lnTo>
                  <a:lnTo>
                    <a:pt x="364" y="7834"/>
                  </a:lnTo>
                  <a:lnTo>
                    <a:pt x="263" y="7188"/>
                  </a:lnTo>
                  <a:lnTo>
                    <a:pt x="202" y="6542"/>
                  </a:lnTo>
                  <a:lnTo>
                    <a:pt x="162" y="5896"/>
                  </a:lnTo>
                  <a:lnTo>
                    <a:pt x="142" y="5270"/>
                  </a:lnTo>
                  <a:lnTo>
                    <a:pt x="162" y="4644"/>
                  </a:lnTo>
                  <a:lnTo>
                    <a:pt x="202" y="4018"/>
                  </a:lnTo>
                  <a:lnTo>
                    <a:pt x="283" y="3412"/>
                  </a:lnTo>
                  <a:lnTo>
                    <a:pt x="384" y="2827"/>
                  </a:lnTo>
                  <a:lnTo>
                    <a:pt x="525" y="2241"/>
                  </a:lnTo>
                  <a:lnTo>
                    <a:pt x="687" y="1656"/>
                  </a:lnTo>
                  <a:lnTo>
                    <a:pt x="868" y="1091"/>
                  </a:lnTo>
                  <a:lnTo>
                    <a:pt x="1091" y="54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1798825" y="667150"/>
              <a:ext cx="195850" cy="529500"/>
            </a:xfrm>
            <a:custGeom>
              <a:avLst/>
              <a:gdLst/>
              <a:ahLst/>
              <a:cxnLst/>
              <a:rect l="l" t="t" r="r" b="b"/>
              <a:pathLst>
                <a:path w="7834" h="21180" fill="none" extrusionOk="0">
                  <a:moveTo>
                    <a:pt x="7693" y="21179"/>
                  </a:moveTo>
                  <a:lnTo>
                    <a:pt x="7693" y="21179"/>
                  </a:lnTo>
                  <a:lnTo>
                    <a:pt x="7026" y="20493"/>
                  </a:lnTo>
                  <a:lnTo>
                    <a:pt x="6400" y="19807"/>
                  </a:lnTo>
                  <a:lnTo>
                    <a:pt x="5815" y="19140"/>
                  </a:lnTo>
                  <a:lnTo>
                    <a:pt x="5250" y="18454"/>
                  </a:lnTo>
                  <a:lnTo>
                    <a:pt x="4704" y="17767"/>
                  </a:lnTo>
                  <a:lnTo>
                    <a:pt x="4200" y="17081"/>
                  </a:lnTo>
                  <a:lnTo>
                    <a:pt x="3735" y="16394"/>
                  </a:lnTo>
                  <a:lnTo>
                    <a:pt x="3271" y="15688"/>
                  </a:lnTo>
                  <a:lnTo>
                    <a:pt x="2867" y="15001"/>
                  </a:lnTo>
                  <a:lnTo>
                    <a:pt x="2463" y="14315"/>
                  </a:lnTo>
                  <a:lnTo>
                    <a:pt x="2100" y="13649"/>
                  </a:lnTo>
                  <a:lnTo>
                    <a:pt x="1777" y="12962"/>
                  </a:lnTo>
                  <a:lnTo>
                    <a:pt x="1474" y="12276"/>
                  </a:lnTo>
                  <a:lnTo>
                    <a:pt x="1191" y="11589"/>
                  </a:lnTo>
                  <a:lnTo>
                    <a:pt x="949" y="10923"/>
                  </a:lnTo>
                  <a:lnTo>
                    <a:pt x="727" y="10257"/>
                  </a:lnTo>
                  <a:lnTo>
                    <a:pt x="525" y="9590"/>
                  </a:lnTo>
                  <a:lnTo>
                    <a:pt x="364" y="8924"/>
                  </a:lnTo>
                  <a:lnTo>
                    <a:pt x="243" y="8278"/>
                  </a:lnTo>
                  <a:lnTo>
                    <a:pt x="142" y="7632"/>
                  </a:lnTo>
                  <a:lnTo>
                    <a:pt x="61" y="6986"/>
                  </a:lnTo>
                  <a:lnTo>
                    <a:pt x="20" y="6340"/>
                  </a:lnTo>
                  <a:lnTo>
                    <a:pt x="0" y="5714"/>
                  </a:lnTo>
                  <a:lnTo>
                    <a:pt x="0" y="5088"/>
                  </a:lnTo>
                  <a:lnTo>
                    <a:pt x="41" y="4482"/>
                  </a:lnTo>
                  <a:lnTo>
                    <a:pt x="101" y="3877"/>
                  </a:lnTo>
                  <a:lnTo>
                    <a:pt x="202" y="3291"/>
                  </a:lnTo>
                  <a:lnTo>
                    <a:pt x="323" y="2706"/>
                  </a:lnTo>
                  <a:lnTo>
                    <a:pt x="485" y="2140"/>
                  </a:lnTo>
                  <a:lnTo>
                    <a:pt x="667" y="1575"/>
                  </a:lnTo>
                  <a:lnTo>
                    <a:pt x="868" y="1010"/>
                  </a:lnTo>
                  <a:lnTo>
                    <a:pt x="1111" y="485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91" y="545"/>
                  </a:lnTo>
                  <a:lnTo>
                    <a:pt x="868" y="1091"/>
                  </a:lnTo>
                  <a:lnTo>
                    <a:pt x="687" y="1656"/>
                  </a:lnTo>
                  <a:lnTo>
                    <a:pt x="525" y="2241"/>
                  </a:lnTo>
                  <a:lnTo>
                    <a:pt x="384" y="2827"/>
                  </a:lnTo>
                  <a:lnTo>
                    <a:pt x="283" y="3412"/>
                  </a:lnTo>
                  <a:lnTo>
                    <a:pt x="202" y="4018"/>
                  </a:lnTo>
                  <a:lnTo>
                    <a:pt x="162" y="4644"/>
                  </a:lnTo>
                  <a:lnTo>
                    <a:pt x="142" y="5270"/>
                  </a:lnTo>
                  <a:lnTo>
                    <a:pt x="162" y="5896"/>
                  </a:lnTo>
                  <a:lnTo>
                    <a:pt x="202" y="6542"/>
                  </a:lnTo>
                  <a:lnTo>
                    <a:pt x="263" y="7188"/>
                  </a:lnTo>
                  <a:lnTo>
                    <a:pt x="364" y="7834"/>
                  </a:lnTo>
                  <a:lnTo>
                    <a:pt x="485" y="8500"/>
                  </a:lnTo>
                  <a:lnTo>
                    <a:pt x="646" y="9167"/>
                  </a:lnTo>
                  <a:lnTo>
                    <a:pt x="828" y="9833"/>
                  </a:lnTo>
                  <a:lnTo>
                    <a:pt x="1050" y="10519"/>
                  </a:lnTo>
                  <a:lnTo>
                    <a:pt x="1292" y="11206"/>
                  </a:lnTo>
                  <a:lnTo>
                    <a:pt x="1575" y="11872"/>
                  </a:lnTo>
                  <a:lnTo>
                    <a:pt x="1878" y="12558"/>
                  </a:lnTo>
                  <a:lnTo>
                    <a:pt x="2221" y="13265"/>
                  </a:lnTo>
                  <a:lnTo>
                    <a:pt x="2585" y="13951"/>
                  </a:lnTo>
                  <a:lnTo>
                    <a:pt x="2968" y="14638"/>
                  </a:lnTo>
                  <a:lnTo>
                    <a:pt x="3392" y="15345"/>
                  </a:lnTo>
                  <a:lnTo>
                    <a:pt x="3836" y="16031"/>
                  </a:lnTo>
                  <a:lnTo>
                    <a:pt x="4321" y="16717"/>
                  </a:lnTo>
                  <a:lnTo>
                    <a:pt x="4826" y="17424"/>
                  </a:lnTo>
                  <a:lnTo>
                    <a:pt x="5371" y="18111"/>
                  </a:lnTo>
                  <a:lnTo>
                    <a:pt x="5936" y="18797"/>
                  </a:lnTo>
                  <a:lnTo>
                    <a:pt x="6542" y="19504"/>
                  </a:lnTo>
                  <a:lnTo>
                    <a:pt x="7168" y="20190"/>
                  </a:lnTo>
                  <a:lnTo>
                    <a:pt x="7834" y="20877"/>
                  </a:lnTo>
                  <a:lnTo>
                    <a:pt x="7834" y="20877"/>
                  </a:lnTo>
                  <a:lnTo>
                    <a:pt x="7693" y="211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extrusionOk="0">
                  <a:moveTo>
                    <a:pt x="81" y="1"/>
                  </a:moveTo>
                  <a:lnTo>
                    <a:pt x="0" y="283"/>
                  </a:lnTo>
                  <a:lnTo>
                    <a:pt x="505" y="788"/>
                  </a:lnTo>
                  <a:lnTo>
                    <a:pt x="1010" y="1293"/>
                  </a:lnTo>
                  <a:lnTo>
                    <a:pt x="1535" y="1777"/>
                  </a:lnTo>
                  <a:lnTo>
                    <a:pt x="2080" y="2262"/>
                  </a:lnTo>
                  <a:lnTo>
                    <a:pt x="2625" y="2726"/>
                  </a:lnTo>
                  <a:lnTo>
                    <a:pt x="3190" y="3191"/>
                  </a:lnTo>
                  <a:lnTo>
                    <a:pt x="4321" y="4079"/>
                  </a:lnTo>
                  <a:lnTo>
                    <a:pt x="5492" y="4947"/>
                  </a:lnTo>
                  <a:lnTo>
                    <a:pt x="6683" y="5775"/>
                  </a:lnTo>
                  <a:lnTo>
                    <a:pt x="7915" y="6583"/>
                  </a:lnTo>
                  <a:lnTo>
                    <a:pt x="9166" y="7330"/>
                  </a:lnTo>
                  <a:lnTo>
                    <a:pt x="10438" y="8056"/>
                  </a:lnTo>
                  <a:lnTo>
                    <a:pt x="11731" y="8723"/>
                  </a:lnTo>
                  <a:lnTo>
                    <a:pt x="13043" y="9369"/>
                  </a:lnTo>
                  <a:lnTo>
                    <a:pt x="14375" y="9974"/>
                  </a:lnTo>
                  <a:lnTo>
                    <a:pt x="15728" y="10540"/>
                  </a:lnTo>
                  <a:lnTo>
                    <a:pt x="17081" y="11044"/>
                  </a:lnTo>
                  <a:lnTo>
                    <a:pt x="18434" y="11529"/>
                  </a:lnTo>
                  <a:lnTo>
                    <a:pt x="19786" y="11953"/>
                  </a:lnTo>
                  <a:lnTo>
                    <a:pt x="21159" y="12337"/>
                  </a:lnTo>
                  <a:lnTo>
                    <a:pt x="22532" y="12680"/>
                  </a:lnTo>
                  <a:lnTo>
                    <a:pt x="23885" y="12983"/>
                  </a:lnTo>
                  <a:lnTo>
                    <a:pt x="25238" y="13245"/>
                  </a:lnTo>
                  <a:lnTo>
                    <a:pt x="26590" y="13447"/>
                  </a:lnTo>
                  <a:lnTo>
                    <a:pt x="27943" y="13609"/>
                  </a:lnTo>
                  <a:lnTo>
                    <a:pt x="29255" y="13710"/>
                  </a:lnTo>
                  <a:lnTo>
                    <a:pt x="29922" y="13750"/>
                  </a:lnTo>
                  <a:lnTo>
                    <a:pt x="30568" y="13770"/>
                  </a:lnTo>
                  <a:lnTo>
                    <a:pt x="32506" y="13770"/>
                  </a:lnTo>
                  <a:lnTo>
                    <a:pt x="33152" y="13730"/>
                  </a:lnTo>
                  <a:lnTo>
                    <a:pt x="33778" y="13689"/>
                  </a:lnTo>
                  <a:lnTo>
                    <a:pt x="34404" y="13649"/>
                  </a:lnTo>
                  <a:lnTo>
                    <a:pt x="35009" y="13568"/>
                  </a:lnTo>
                  <a:lnTo>
                    <a:pt x="35615" y="13487"/>
                  </a:lnTo>
                  <a:lnTo>
                    <a:pt x="36221" y="13407"/>
                  </a:lnTo>
                  <a:lnTo>
                    <a:pt x="36826" y="13306"/>
                  </a:lnTo>
                  <a:lnTo>
                    <a:pt x="37412" y="13185"/>
                  </a:lnTo>
                  <a:lnTo>
                    <a:pt x="37997" y="13043"/>
                  </a:lnTo>
                  <a:lnTo>
                    <a:pt x="38563" y="12902"/>
                  </a:lnTo>
                  <a:lnTo>
                    <a:pt x="39128" y="12740"/>
                  </a:lnTo>
                  <a:lnTo>
                    <a:pt x="39673" y="12559"/>
                  </a:lnTo>
                  <a:lnTo>
                    <a:pt x="40218" y="12377"/>
                  </a:lnTo>
                  <a:lnTo>
                    <a:pt x="40784" y="12175"/>
                  </a:lnTo>
                  <a:lnTo>
                    <a:pt x="41329" y="11933"/>
                  </a:lnTo>
                  <a:lnTo>
                    <a:pt x="41854" y="11711"/>
                  </a:lnTo>
                  <a:lnTo>
                    <a:pt x="42358" y="11448"/>
                  </a:lnTo>
                  <a:lnTo>
                    <a:pt x="42843" y="11206"/>
                  </a:lnTo>
                  <a:lnTo>
                    <a:pt x="43307" y="10923"/>
                  </a:lnTo>
                  <a:lnTo>
                    <a:pt x="43772" y="10641"/>
                  </a:lnTo>
                  <a:lnTo>
                    <a:pt x="44196" y="10338"/>
                  </a:lnTo>
                  <a:lnTo>
                    <a:pt x="44620" y="10035"/>
                  </a:lnTo>
                  <a:lnTo>
                    <a:pt x="45024" y="9732"/>
                  </a:lnTo>
                  <a:lnTo>
                    <a:pt x="45407" y="9389"/>
                  </a:lnTo>
                  <a:lnTo>
                    <a:pt x="45771" y="9066"/>
                  </a:lnTo>
                  <a:lnTo>
                    <a:pt x="46114" y="8702"/>
                  </a:lnTo>
                  <a:lnTo>
                    <a:pt x="46457" y="8359"/>
                  </a:lnTo>
                  <a:lnTo>
                    <a:pt x="46760" y="7996"/>
                  </a:lnTo>
                  <a:lnTo>
                    <a:pt x="47063" y="7612"/>
                  </a:lnTo>
                  <a:lnTo>
                    <a:pt x="47366" y="7188"/>
                  </a:lnTo>
                  <a:lnTo>
                    <a:pt x="47083" y="7572"/>
                  </a:lnTo>
                  <a:lnTo>
                    <a:pt x="46760" y="7955"/>
                  </a:lnTo>
                  <a:lnTo>
                    <a:pt x="46437" y="8319"/>
                  </a:lnTo>
                  <a:lnTo>
                    <a:pt x="46073" y="8682"/>
                  </a:lnTo>
                  <a:lnTo>
                    <a:pt x="45710" y="9046"/>
                  </a:lnTo>
                  <a:lnTo>
                    <a:pt x="45326" y="9369"/>
                  </a:lnTo>
                  <a:lnTo>
                    <a:pt x="44902" y="9712"/>
                  </a:lnTo>
                  <a:lnTo>
                    <a:pt x="44478" y="10015"/>
                  </a:lnTo>
                  <a:lnTo>
                    <a:pt x="44034" y="10338"/>
                  </a:lnTo>
                  <a:lnTo>
                    <a:pt x="43570" y="10620"/>
                  </a:lnTo>
                  <a:lnTo>
                    <a:pt x="43085" y="10903"/>
                  </a:lnTo>
                  <a:lnTo>
                    <a:pt x="42601" y="11166"/>
                  </a:lnTo>
                  <a:lnTo>
                    <a:pt x="42076" y="11428"/>
                  </a:lnTo>
                  <a:lnTo>
                    <a:pt x="41531" y="11670"/>
                  </a:lnTo>
                  <a:lnTo>
                    <a:pt x="40986" y="11913"/>
                  </a:lnTo>
                  <a:lnTo>
                    <a:pt x="40400" y="12115"/>
                  </a:lnTo>
                  <a:lnTo>
                    <a:pt x="39855" y="12316"/>
                  </a:lnTo>
                  <a:lnTo>
                    <a:pt x="39310" y="12478"/>
                  </a:lnTo>
                  <a:lnTo>
                    <a:pt x="38745" y="12639"/>
                  </a:lnTo>
                  <a:lnTo>
                    <a:pt x="38159" y="12801"/>
                  </a:lnTo>
                  <a:lnTo>
                    <a:pt x="37594" y="12922"/>
                  </a:lnTo>
                  <a:lnTo>
                    <a:pt x="36988" y="13043"/>
                  </a:lnTo>
                  <a:lnTo>
                    <a:pt x="36402" y="13144"/>
                  </a:lnTo>
                  <a:lnTo>
                    <a:pt x="35797" y="13245"/>
                  </a:lnTo>
                  <a:lnTo>
                    <a:pt x="35191" y="13326"/>
                  </a:lnTo>
                  <a:lnTo>
                    <a:pt x="34565" y="13386"/>
                  </a:lnTo>
                  <a:lnTo>
                    <a:pt x="33939" y="13447"/>
                  </a:lnTo>
                  <a:lnTo>
                    <a:pt x="33313" y="13487"/>
                  </a:lnTo>
                  <a:lnTo>
                    <a:pt x="32667" y="13508"/>
                  </a:lnTo>
                  <a:lnTo>
                    <a:pt x="32042" y="13528"/>
                  </a:lnTo>
                  <a:lnTo>
                    <a:pt x="31395" y="13528"/>
                  </a:lnTo>
                  <a:lnTo>
                    <a:pt x="30729" y="13508"/>
                  </a:lnTo>
                  <a:lnTo>
                    <a:pt x="30083" y="13487"/>
                  </a:lnTo>
                  <a:lnTo>
                    <a:pt x="29417" y="13447"/>
                  </a:lnTo>
                  <a:lnTo>
                    <a:pt x="28084" y="13346"/>
                  </a:lnTo>
                  <a:lnTo>
                    <a:pt x="26752" y="13185"/>
                  </a:lnTo>
                  <a:lnTo>
                    <a:pt x="25399" y="12983"/>
                  </a:lnTo>
                  <a:lnTo>
                    <a:pt x="24026" y="12740"/>
                  </a:lnTo>
                  <a:lnTo>
                    <a:pt x="22673" y="12438"/>
                  </a:lnTo>
                  <a:lnTo>
                    <a:pt x="21301" y="12094"/>
                  </a:lnTo>
                  <a:lnTo>
                    <a:pt x="19928" y="11691"/>
                  </a:lnTo>
                  <a:lnTo>
                    <a:pt x="18555" y="11267"/>
                  </a:lnTo>
                  <a:lnTo>
                    <a:pt x="17202" y="10782"/>
                  </a:lnTo>
                  <a:lnTo>
                    <a:pt x="15849" y="10277"/>
                  </a:lnTo>
                  <a:lnTo>
                    <a:pt x="14497" y="9712"/>
                  </a:lnTo>
                  <a:lnTo>
                    <a:pt x="13164" y="9106"/>
                  </a:lnTo>
                  <a:lnTo>
                    <a:pt x="11852" y="8460"/>
                  </a:lnTo>
                  <a:lnTo>
                    <a:pt x="10560" y="7794"/>
                  </a:lnTo>
                  <a:lnTo>
                    <a:pt x="9288" y="7067"/>
                  </a:lnTo>
                  <a:lnTo>
                    <a:pt x="8016" y="6300"/>
                  </a:lnTo>
                  <a:lnTo>
                    <a:pt x="6804" y="5512"/>
                  </a:lnTo>
                  <a:lnTo>
                    <a:pt x="5593" y="4685"/>
                  </a:lnTo>
                  <a:lnTo>
                    <a:pt x="4422" y="3816"/>
                  </a:lnTo>
                  <a:lnTo>
                    <a:pt x="3291" y="2908"/>
                  </a:lnTo>
                  <a:lnTo>
                    <a:pt x="2726" y="2444"/>
                  </a:lnTo>
                  <a:lnTo>
                    <a:pt x="2181" y="1979"/>
                  </a:lnTo>
                  <a:lnTo>
                    <a:pt x="1636" y="1495"/>
                  </a:lnTo>
                  <a:lnTo>
                    <a:pt x="1111" y="1010"/>
                  </a:lnTo>
                  <a:lnTo>
                    <a:pt x="586" y="50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1955800" y="1276875"/>
              <a:ext cx="1184150" cy="344275"/>
            </a:xfrm>
            <a:custGeom>
              <a:avLst/>
              <a:gdLst/>
              <a:ahLst/>
              <a:cxnLst/>
              <a:rect l="l" t="t" r="r" b="b"/>
              <a:pathLst>
                <a:path w="47366" h="13771" fill="none" extrusionOk="0">
                  <a:moveTo>
                    <a:pt x="47063" y="7612"/>
                  </a:moveTo>
                  <a:lnTo>
                    <a:pt x="47063" y="7612"/>
                  </a:lnTo>
                  <a:lnTo>
                    <a:pt x="46760" y="7996"/>
                  </a:lnTo>
                  <a:lnTo>
                    <a:pt x="46457" y="8359"/>
                  </a:lnTo>
                  <a:lnTo>
                    <a:pt x="46114" y="8702"/>
                  </a:lnTo>
                  <a:lnTo>
                    <a:pt x="45771" y="9066"/>
                  </a:lnTo>
                  <a:lnTo>
                    <a:pt x="45407" y="9389"/>
                  </a:lnTo>
                  <a:lnTo>
                    <a:pt x="45024" y="9732"/>
                  </a:lnTo>
                  <a:lnTo>
                    <a:pt x="44620" y="10035"/>
                  </a:lnTo>
                  <a:lnTo>
                    <a:pt x="44196" y="10338"/>
                  </a:lnTo>
                  <a:lnTo>
                    <a:pt x="43772" y="10641"/>
                  </a:lnTo>
                  <a:lnTo>
                    <a:pt x="43307" y="10923"/>
                  </a:lnTo>
                  <a:lnTo>
                    <a:pt x="42843" y="11206"/>
                  </a:lnTo>
                  <a:lnTo>
                    <a:pt x="42358" y="11448"/>
                  </a:lnTo>
                  <a:lnTo>
                    <a:pt x="41854" y="11711"/>
                  </a:lnTo>
                  <a:lnTo>
                    <a:pt x="41329" y="11933"/>
                  </a:lnTo>
                  <a:lnTo>
                    <a:pt x="40784" y="12175"/>
                  </a:lnTo>
                  <a:lnTo>
                    <a:pt x="40218" y="12377"/>
                  </a:lnTo>
                  <a:lnTo>
                    <a:pt x="40218" y="12377"/>
                  </a:lnTo>
                  <a:lnTo>
                    <a:pt x="39673" y="12559"/>
                  </a:lnTo>
                  <a:lnTo>
                    <a:pt x="39128" y="12740"/>
                  </a:lnTo>
                  <a:lnTo>
                    <a:pt x="38563" y="12902"/>
                  </a:lnTo>
                  <a:lnTo>
                    <a:pt x="37997" y="13043"/>
                  </a:lnTo>
                  <a:lnTo>
                    <a:pt x="37412" y="13185"/>
                  </a:lnTo>
                  <a:lnTo>
                    <a:pt x="36826" y="13306"/>
                  </a:lnTo>
                  <a:lnTo>
                    <a:pt x="36221" y="13407"/>
                  </a:lnTo>
                  <a:lnTo>
                    <a:pt x="35615" y="13487"/>
                  </a:lnTo>
                  <a:lnTo>
                    <a:pt x="35009" y="13568"/>
                  </a:lnTo>
                  <a:lnTo>
                    <a:pt x="34404" y="13649"/>
                  </a:lnTo>
                  <a:lnTo>
                    <a:pt x="33778" y="13689"/>
                  </a:lnTo>
                  <a:lnTo>
                    <a:pt x="33152" y="13730"/>
                  </a:lnTo>
                  <a:lnTo>
                    <a:pt x="32506" y="13770"/>
                  </a:lnTo>
                  <a:lnTo>
                    <a:pt x="31880" y="13770"/>
                  </a:lnTo>
                  <a:lnTo>
                    <a:pt x="31234" y="13770"/>
                  </a:lnTo>
                  <a:lnTo>
                    <a:pt x="30568" y="13770"/>
                  </a:lnTo>
                  <a:lnTo>
                    <a:pt x="29922" y="13750"/>
                  </a:lnTo>
                  <a:lnTo>
                    <a:pt x="29255" y="13710"/>
                  </a:lnTo>
                  <a:lnTo>
                    <a:pt x="27943" y="13609"/>
                  </a:lnTo>
                  <a:lnTo>
                    <a:pt x="26590" y="13447"/>
                  </a:lnTo>
                  <a:lnTo>
                    <a:pt x="25238" y="13245"/>
                  </a:lnTo>
                  <a:lnTo>
                    <a:pt x="23885" y="12983"/>
                  </a:lnTo>
                  <a:lnTo>
                    <a:pt x="22532" y="12680"/>
                  </a:lnTo>
                  <a:lnTo>
                    <a:pt x="21159" y="12337"/>
                  </a:lnTo>
                  <a:lnTo>
                    <a:pt x="19786" y="11953"/>
                  </a:lnTo>
                  <a:lnTo>
                    <a:pt x="18434" y="11529"/>
                  </a:lnTo>
                  <a:lnTo>
                    <a:pt x="17081" y="11044"/>
                  </a:lnTo>
                  <a:lnTo>
                    <a:pt x="15728" y="10540"/>
                  </a:lnTo>
                  <a:lnTo>
                    <a:pt x="14375" y="9974"/>
                  </a:lnTo>
                  <a:lnTo>
                    <a:pt x="13043" y="9369"/>
                  </a:lnTo>
                  <a:lnTo>
                    <a:pt x="11731" y="8723"/>
                  </a:lnTo>
                  <a:lnTo>
                    <a:pt x="10438" y="8056"/>
                  </a:lnTo>
                  <a:lnTo>
                    <a:pt x="9166" y="7330"/>
                  </a:lnTo>
                  <a:lnTo>
                    <a:pt x="7915" y="6583"/>
                  </a:lnTo>
                  <a:lnTo>
                    <a:pt x="6683" y="5775"/>
                  </a:lnTo>
                  <a:lnTo>
                    <a:pt x="5492" y="4947"/>
                  </a:lnTo>
                  <a:lnTo>
                    <a:pt x="4321" y="4079"/>
                  </a:lnTo>
                  <a:lnTo>
                    <a:pt x="3190" y="3191"/>
                  </a:lnTo>
                  <a:lnTo>
                    <a:pt x="2625" y="2726"/>
                  </a:lnTo>
                  <a:lnTo>
                    <a:pt x="2080" y="2262"/>
                  </a:lnTo>
                  <a:lnTo>
                    <a:pt x="1535" y="1777"/>
                  </a:lnTo>
                  <a:lnTo>
                    <a:pt x="1010" y="1293"/>
                  </a:lnTo>
                  <a:lnTo>
                    <a:pt x="505" y="788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586" y="505"/>
                  </a:lnTo>
                  <a:lnTo>
                    <a:pt x="1111" y="1010"/>
                  </a:lnTo>
                  <a:lnTo>
                    <a:pt x="1636" y="1495"/>
                  </a:lnTo>
                  <a:lnTo>
                    <a:pt x="2181" y="1979"/>
                  </a:lnTo>
                  <a:lnTo>
                    <a:pt x="2726" y="2444"/>
                  </a:lnTo>
                  <a:lnTo>
                    <a:pt x="3291" y="2908"/>
                  </a:lnTo>
                  <a:lnTo>
                    <a:pt x="4422" y="3816"/>
                  </a:lnTo>
                  <a:lnTo>
                    <a:pt x="5593" y="4685"/>
                  </a:lnTo>
                  <a:lnTo>
                    <a:pt x="6804" y="5512"/>
                  </a:lnTo>
                  <a:lnTo>
                    <a:pt x="8016" y="6300"/>
                  </a:lnTo>
                  <a:lnTo>
                    <a:pt x="9288" y="7067"/>
                  </a:lnTo>
                  <a:lnTo>
                    <a:pt x="10560" y="7794"/>
                  </a:lnTo>
                  <a:lnTo>
                    <a:pt x="11852" y="8460"/>
                  </a:lnTo>
                  <a:lnTo>
                    <a:pt x="13164" y="9106"/>
                  </a:lnTo>
                  <a:lnTo>
                    <a:pt x="14497" y="9712"/>
                  </a:lnTo>
                  <a:lnTo>
                    <a:pt x="15849" y="10277"/>
                  </a:lnTo>
                  <a:lnTo>
                    <a:pt x="17202" y="10782"/>
                  </a:lnTo>
                  <a:lnTo>
                    <a:pt x="18555" y="11267"/>
                  </a:lnTo>
                  <a:lnTo>
                    <a:pt x="19928" y="11691"/>
                  </a:lnTo>
                  <a:lnTo>
                    <a:pt x="21301" y="12094"/>
                  </a:lnTo>
                  <a:lnTo>
                    <a:pt x="22673" y="12438"/>
                  </a:lnTo>
                  <a:lnTo>
                    <a:pt x="24026" y="12740"/>
                  </a:lnTo>
                  <a:lnTo>
                    <a:pt x="25399" y="12983"/>
                  </a:lnTo>
                  <a:lnTo>
                    <a:pt x="26752" y="13185"/>
                  </a:lnTo>
                  <a:lnTo>
                    <a:pt x="28084" y="13346"/>
                  </a:lnTo>
                  <a:lnTo>
                    <a:pt x="29417" y="13447"/>
                  </a:lnTo>
                  <a:lnTo>
                    <a:pt x="30083" y="13487"/>
                  </a:lnTo>
                  <a:lnTo>
                    <a:pt x="30729" y="13508"/>
                  </a:lnTo>
                  <a:lnTo>
                    <a:pt x="31395" y="13528"/>
                  </a:lnTo>
                  <a:lnTo>
                    <a:pt x="32042" y="13528"/>
                  </a:lnTo>
                  <a:lnTo>
                    <a:pt x="32667" y="13508"/>
                  </a:lnTo>
                  <a:lnTo>
                    <a:pt x="33313" y="13487"/>
                  </a:lnTo>
                  <a:lnTo>
                    <a:pt x="33939" y="13447"/>
                  </a:lnTo>
                  <a:lnTo>
                    <a:pt x="34565" y="13386"/>
                  </a:lnTo>
                  <a:lnTo>
                    <a:pt x="35191" y="13326"/>
                  </a:lnTo>
                  <a:lnTo>
                    <a:pt x="35797" y="13245"/>
                  </a:lnTo>
                  <a:lnTo>
                    <a:pt x="36402" y="13144"/>
                  </a:lnTo>
                  <a:lnTo>
                    <a:pt x="36988" y="13043"/>
                  </a:lnTo>
                  <a:lnTo>
                    <a:pt x="37594" y="12922"/>
                  </a:lnTo>
                  <a:lnTo>
                    <a:pt x="38159" y="12801"/>
                  </a:lnTo>
                  <a:lnTo>
                    <a:pt x="38745" y="12639"/>
                  </a:lnTo>
                  <a:lnTo>
                    <a:pt x="39310" y="12478"/>
                  </a:lnTo>
                  <a:lnTo>
                    <a:pt x="39855" y="12316"/>
                  </a:lnTo>
                  <a:lnTo>
                    <a:pt x="40400" y="12115"/>
                  </a:lnTo>
                  <a:lnTo>
                    <a:pt x="40400" y="12115"/>
                  </a:lnTo>
                  <a:lnTo>
                    <a:pt x="40986" y="11913"/>
                  </a:lnTo>
                  <a:lnTo>
                    <a:pt x="41531" y="11670"/>
                  </a:lnTo>
                  <a:lnTo>
                    <a:pt x="42076" y="11428"/>
                  </a:lnTo>
                  <a:lnTo>
                    <a:pt x="42601" y="11166"/>
                  </a:lnTo>
                  <a:lnTo>
                    <a:pt x="43085" y="10903"/>
                  </a:lnTo>
                  <a:lnTo>
                    <a:pt x="43570" y="10620"/>
                  </a:lnTo>
                  <a:lnTo>
                    <a:pt x="44034" y="10338"/>
                  </a:lnTo>
                  <a:lnTo>
                    <a:pt x="44478" y="10015"/>
                  </a:lnTo>
                  <a:lnTo>
                    <a:pt x="44902" y="9712"/>
                  </a:lnTo>
                  <a:lnTo>
                    <a:pt x="45326" y="9369"/>
                  </a:lnTo>
                  <a:lnTo>
                    <a:pt x="45710" y="9046"/>
                  </a:lnTo>
                  <a:lnTo>
                    <a:pt x="46073" y="8682"/>
                  </a:lnTo>
                  <a:lnTo>
                    <a:pt x="46437" y="8319"/>
                  </a:lnTo>
                  <a:lnTo>
                    <a:pt x="46760" y="7955"/>
                  </a:lnTo>
                  <a:lnTo>
                    <a:pt x="47083" y="7572"/>
                  </a:lnTo>
                  <a:lnTo>
                    <a:pt x="47366" y="7188"/>
                  </a:lnTo>
                  <a:lnTo>
                    <a:pt x="47063" y="76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766000" y="828150"/>
              <a:ext cx="191850" cy="455825"/>
            </a:xfrm>
            <a:custGeom>
              <a:avLst/>
              <a:gdLst/>
              <a:ahLst/>
              <a:cxnLst/>
              <a:rect l="l" t="t" r="r" b="b"/>
              <a:pathLst>
                <a:path w="7674" h="18233" extrusionOk="0">
                  <a:moveTo>
                    <a:pt x="324" y="1"/>
                  </a:moveTo>
                  <a:lnTo>
                    <a:pt x="223" y="506"/>
                  </a:lnTo>
                  <a:lnTo>
                    <a:pt x="122" y="1010"/>
                  </a:lnTo>
                  <a:lnTo>
                    <a:pt x="62" y="1535"/>
                  </a:lnTo>
                  <a:lnTo>
                    <a:pt x="21" y="2060"/>
                  </a:lnTo>
                  <a:lnTo>
                    <a:pt x="1" y="2585"/>
                  </a:lnTo>
                  <a:lnTo>
                    <a:pt x="1" y="3130"/>
                  </a:lnTo>
                  <a:lnTo>
                    <a:pt x="21" y="3675"/>
                  </a:lnTo>
                  <a:lnTo>
                    <a:pt x="62" y="4221"/>
                  </a:lnTo>
                  <a:lnTo>
                    <a:pt x="122" y="4766"/>
                  </a:lnTo>
                  <a:lnTo>
                    <a:pt x="203" y="5331"/>
                  </a:lnTo>
                  <a:lnTo>
                    <a:pt x="304" y="5896"/>
                  </a:lnTo>
                  <a:lnTo>
                    <a:pt x="445" y="6462"/>
                  </a:lnTo>
                  <a:lnTo>
                    <a:pt x="586" y="7047"/>
                  </a:lnTo>
                  <a:lnTo>
                    <a:pt x="768" y="7612"/>
                  </a:lnTo>
                  <a:lnTo>
                    <a:pt x="950" y="8198"/>
                  </a:lnTo>
                  <a:lnTo>
                    <a:pt x="1172" y="8783"/>
                  </a:lnTo>
                  <a:lnTo>
                    <a:pt x="1414" y="9369"/>
                  </a:lnTo>
                  <a:lnTo>
                    <a:pt x="1657" y="9954"/>
                  </a:lnTo>
                  <a:lnTo>
                    <a:pt x="1939" y="10540"/>
                  </a:lnTo>
                  <a:lnTo>
                    <a:pt x="2242" y="11125"/>
                  </a:lnTo>
                  <a:lnTo>
                    <a:pt x="2565" y="11731"/>
                  </a:lnTo>
                  <a:lnTo>
                    <a:pt x="2928" y="12317"/>
                  </a:lnTo>
                  <a:lnTo>
                    <a:pt x="3292" y="12902"/>
                  </a:lnTo>
                  <a:lnTo>
                    <a:pt x="3675" y="13508"/>
                  </a:lnTo>
                  <a:lnTo>
                    <a:pt x="4079" y="14093"/>
                  </a:lnTo>
                  <a:lnTo>
                    <a:pt x="4523" y="14699"/>
                  </a:lnTo>
                  <a:lnTo>
                    <a:pt x="4968" y="15285"/>
                  </a:lnTo>
                  <a:lnTo>
                    <a:pt x="5452" y="15870"/>
                  </a:lnTo>
                  <a:lnTo>
                    <a:pt x="5957" y="16476"/>
                  </a:lnTo>
                  <a:lnTo>
                    <a:pt x="6482" y="17061"/>
                  </a:lnTo>
                  <a:lnTo>
                    <a:pt x="7027" y="17647"/>
                  </a:lnTo>
                  <a:lnTo>
                    <a:pt x="7592" y="18232"/>
                  </a:lnTo>
                  <a:lnTo>
                    <a:pt x="7673" y="17950"/>
                  </a:lnTo>
                  <a:lnTo>
                    <a:pt x="7108" y="17364"/>
                  </a:lnTo>
                  <a:lnTo>
                    <a:pt x="6563" y="16758"/>
                  </a:lnTo>
                  <a:lnTo>
                    <a:pt x="6017" y="16173"/>
                  </a:lnTo>
                  <a:lnTo>
                    <a:pt x="5513" y="15567"/>
                  </a:lnTo>
                  <a:lnTo>
                    <a:pt x="5048" y="14962"/>
                  </a:lnTo>
                  <a:lnTo>
                    <a:pt x="4584" y="14356"/>
                  </a:lnTo>
                  <a:lnTo>
                    <a:pt x="4140" y="13770"/>
                  </a:lnTo>
                  <a:lnTo>
                    <a:pt x="3716" y="13165"/>
                  </a:lnTo>
                  <a:lnTo>
                    <a:pt x="3332" y="12559"/>
                  </a:lnTo>
                  <a:lnTo>
                    <a:pt x="2969" y="11953"/>
                  </a:lnTo>
                  <a:lnTo>
                    <a:pt x="2605" y="11348"/>
                  </a:lnTo>
                  <a:lnTo>
                    <a:pt x="2282" y="10742"/>
                  </a:lnTo>
                  <a:lnTo>
                    <a:pt x="1980" y="10156"/>
                  </a:lnTo>
                  <a:lnTo>
                    <a:pt x="1697" y="9551"/>
                  </a:lnTo>
                  <a:lnTo>
                    <a:pt x="1455" y="8965"/>
                  </a:lnTo>
                  <a:lnTo>
                    <a:pt x="1212" y="8359"/>
                  </a:lnTo>
                  <a:lnTo>
                    <a:pt x="990" y="7774"/>
                  </a:lnTo>
                  <a:lnTo>
                    <a:pt x="809" y="7188"/>
                  </a:lnTo>
                  <a:lnTo>
                    <a:pt x="627" y="6603"/>
                  </a:lnTo>
                  <a:lnTo>
                    <a:pt x="485" y="6017"/>
                  </a:lnTo>
                  <a:lnTo>
                    <a:pt x="364" y="5452"/>
                  </a:lnTo>
                  <a:lnTo>
                    <a:pt x="263" y="4887"/>
                  </a:lnTo>
                  <a:lnTo>
                    <a:pt x="183" y="4322"/>
                  </a:lnTo>
                  <a:lnTo>
                    <a:pt x="122" y="3756"/>
                  </a:lnTo>
                  <a:lnTo>
                    <a:pt x="82" y="3191"/>
                  </a:lnTo>
                  <a:lnTo>
                    <a:pt x="62" y="2646"/>
                  </a:lnTo>
                  <a:lnTo>
                    <a:pt x="82" y="2101"/>
                  </a:lnTo>
                  <a:lnTo>
                    <a:pt x="102" y="1556"/>
                  </a:lnTo>
                  <a:lnTo>
                    <a:pt x="162" y="1031"/>
                  </a:lnTo>
                  <a:lnTo>
                    <a:pt x="243" y="506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1766000" y="815025"/>
              <a:ext cx="191850" cy="468950"/>
            </a:xfrm>
            <a:custGeom>
              <a:avLst/>
              <a:gdLst/>
              <a:ahLst/>
              <a:cxnLst/>
              <a:rect l="l" t="t" r="r" b="b"/>
              <a:pathLst>
                <a:path w="7674" h="18758" fill="none" extrusionOk="0">
                  <a:moveTo>
                    <a:pt x="7592" y="18757"/>
                  </a:moveTo>
                  <a:lnTo>
                    <a:pt x="7592" y="18757"/>
                  </a:lnTo>
                  <a:lnTo>
                    <a:pt x="7027" y="18172"/>
                  </a:lnTo>
                  <a:lnTo>
                    <a:pt x="6482" y="17586"/>
                  </a:lnTo>
                  <a:lnTo>
                    <a:pt x="5957" y="17001"/>
                  </a:lnTo>
                  <a:lnTo>
                    <a:pt x="5452" y="16395"/>
                  </a:lnTo>
                  <a:lnTo>
                    <a:pt x="4968" y="15810"/>
                  </a:lnTo>
                  <a:lnTo>
                    <a:pt x="4523" y="15224"/>
                  </a:lnTo>
                  <a:lnTo>
                    <a:pt x="4079" y="14618"/>
                  </a:lnTo>
                  <a:lnTo>
                    <a:pt x="3675" y="14033"/>
                  </a:lnTo>
                  <a:lnTo>
                    <a:pt x="3292" y="13427"/>
                  </a:lnTo>
                  <a:lnTo>
                    <a:pt x="2928" y="12842"/>
                  </a:lnTo>
                  <a:lnTo>
                    <a:pt x="2565" y="12256"/>
                  </a:lnTo>
                  <a:lnTo>
                    <a:pt x="2242" y="11650"/>
                  </a:lnTo>
                  <a:lnTo>
                    <a:pt x="1939" y="11065"/>
                  </a:lnTo>
                  <a:lnTo>
                    <a:pt x="1657" y="10479"/>
                  </a:lnTo>
                  <a:lnTo>
                    <a:pt x="1414" y="9894"/>
                  </a:lnTo>
                  <a:lnTo>
                    <a:pt x="1172" y="9308"/>
                  </a:lnTo>
                  <a:lnTo>
                    <a:pt x="950" y="8723"/>
                  </a:lnTo>
                  <a:lnTo>
                    <a:pt x="768" y="8137"/>
                  </a:lnTo>
                  <a:lnTo>
                    <a:pt x="586" y="7572"/>
                  </a:lnTo>
                  <a:lnTo>
                    <a:pt x="445" y="6987"/>
                  </a:lnTo>
                  <a:lnTo>
                    <a:pt x="304" y="6421"/>
                  </a:lnTo>
                  <a:lnTo>
                    <a:pt x="203" y="5856"/>
                  </a:lnTo>
                  <a:lnTo>
                    <a:pt x="122" y="5291"/>
                  </a:lnTo>
                  <a:lnTo>
                    <a:pt x="62" y="4746"/>
                  </a:lnTo>
                  <a:lnTo>
                    <a:pt x="21" y="4200"/>
                  </a:lnTo>
                  <a:lnTo>
                    <a:pt x="1" y="3655"/>
                  </a:lnTo>
                  <a:lnTo>
                    <a:pt x="1" y="3110"/>
                  </a:lnTo>
                  <a:lnTo>
                    <a:pt x="21" y="2585"/>
                  </a:lnTo>
                  <a:lnTo>
                    <a:pt x="62" y="2060"/>
                  </a:lnTo>
                  <a:lnTo>
                    <a:pt x="122" y="1535"/>
                  </a:lnTo>
                  <a:lnTo>
                    <a:pt x="223" y="1031"/>
                  </a:lnTo>
                  <a:lnTo>
                    <a:pt x="324" y="526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324" y="526"/>
                  </a:lnTo>
                  <a:lnTo>
                    <a:pt x="243" y="1031"/>
                  </a:lnTo>
                  <a:lnTo>
                    <a:pt x="162" y="1556"/>
                  </a:lnTo>
                  <a:lnTo>
                    <a:pt x="102" y="2081"/>
                  </a:lnTo>
                  <a:lnTo>
                    <a:pt x="82" y="2626"/>
                  </a:lnTo>
                  <a:lnTo>
                    <a:pt x="62" y="3171"/>
                  </a:lnTo>
                  <a:lnTo>
                    <a:pt x="82" y="3716"/>
                  </a:lnTo>
                  <a:lnTo>
                    <a:pt x="122" y="4281"/>
                  </a:lnTo>
                  <a:lnTo>
                    <a:pt x="183" y="4847"/>
                  </a:lnTo>
                  <a:lnTo>
                    <a:pt x="263" y="5412"/>
                  </a:lnTo>
                  <a:lnTo>
                    <a:pt x="364" y="5977"/>
                  </a:lnTo>
                  <a:lnTo>
                    <a:pt x="485" y="6542"/>
                  </a:lnTo>
                  <a:lnTo>
                    <a:pt x="627" y="7128"/>
                  </a:lnTo>
                  <a:lnTo>
                    <a:pt x="809" y="7713"/>
                  </a:lnTo>
                  <a:lnTo>
                    <a:pt x="990" y="8299"/>
                  </a:lnTo>
                  <a:lnTo>
                    <a:pt x="1212" y="8884"/>
                  </a:lnTo>
                  <a:lnTo>
                    <a:pt x="1455" y="9490"/>
                  </a:lnTo>
                  <a:lnTo>
                    <a:pt x="1697" y="10076"/>
                  </a:lnTo>
                  <a:lnTo>
                    <a:pt x="1980" y="10681"/>
                  </a:lnTo>
                  <a:lnTo>
                    <a:pt x="2282" y="11267"/>
                  </a:lnTo>
                  <a:lnTo>
                    <a:pt x="2605" y="11873"/>
                  </a:lnTo>
                  <a:lnTo>
                    <a:pt x="2969" y="12478"/>
                  </a:lnTo>
                  <a:lnTo>
                    <a:pt x="3332" y="13084"/>
                  </a:lnTo>
                  <a:lnTo>
                    <a:pt x="3716" y="13690"/>
                  </a:lnTo>
                  <a:lnTo>
                    <a:pt x="4140" y="14295"/>
                  </a:lnTo>
                  <a:lnTo>
                    <a:pt x="4584" y="14881"/>
                  </a:lnTo>
                  <a:lnTo>
                    <a:pt x="5048" y="15487"/>
                  </a:lnTo>
                  <a:lnTo>
                    <a:pt x="5513" y="16092"/>
                  </a:lnTo>
                  <a:lnTo>
                    <a:pt x="6017" y="16698"/>
                  </a:lnTo>
                  <a:lnTo>
                    <a:pt x="6563" y="17283"/>
                  </a:lnTo>
                  <a:lnTo>
                    <a:pt x="7108" y="17889"/>
                  </a:lnTo>
                  <a:lnTo>
                    <a:pt x="7673" y="18475"/>
                  </a:lnTo>
                  <a:lnTo>
                    <a:pt x="7673" y="18475"/>
                  </a:lnTo>
                  <a:lnTo>
                    <a:pt x="7592" y="187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extrusionOk="0">
                  <a:moveTo>
                    <a:pt x="41" y="0"/>
                  </a:moveTo>
                  <a:lnTo>
                    <a:pt x="1" y="243"/>
                  </a:lnTo>
                  <a:lnTo>
                    <a:pt x="485" y="727"/>
                  </a:lnTo>
                  <a:lnTo>
                    <a:pt x="990" y="1192"/>
                  </a:lnTo>
                  <a:lnTo>
                    <a:pt x="1495" y="1676"/>
                  </a:lnTo>
                  <a:lnTo>
                    <a:pt x="1999" y="2120"/>
                  </a:lnTo>
                  <a:lnTo>
                    <a:pt x="3070" y="3029"/>
                  </a:lnTo>
                  <a:lnTo>
                    <a:pt x="4160" y="3897"/>
                  </a:lnTo>
                  <a:lnTo>
                    <a:pt x="5290" y="4725"/>
                  </a:lnTo>
                  <a:lnTo>
                    <a:pt x="6441" y="5512"/>
                  </a:lnTo>
                  <a:lnTo>
                    <a:pt x="7612" y="6279"/>
                  </a:lnTo>
                  <a:lnTo>
                    <a:pt x="8824" y="7006"/>
                  </a:lnTo>
                  <a:lnTo>
                    <a:pt x="10055" y="7693"/>
                  </a:lnTo>
                  <a:lnTo>
                    <a:pt x="11287" y="8359"/>
                  </a:lnTo>
                  <a:lnTo>
                    <a:pt x="12559" y="8965"/>
                  </a:lnTo>
                  <a:lnTo>
                    <a:pt x="13831" y="9550"/>
                  </a:lnTo>
                  <a:lnTo>
                    <a:pt x="15123" y="10095"/>
                  </a:lnTo>
                  <a:lnTo>
                    <a:pt x="16415" y="10580"/>
                  </a:lnTo>
                  <a:lnTo>
                    <a:pt x="17727" y="11044"/>
                  </a:lnTo>
                  <a:lnTo>
                    <a:pt x="19040" y="11448"/>
                  </a:lnTo>
                  <a:lnTo>
                    <a:pt x="20352" y="11832"/>
                  </a:lnTo>
                  <a:lnTo>
                    <a:pt x="21664" y="12155"/>
                  </a:lnTo>
                  <a:lnTo>
                    <a:pt x="22977" y="12437"/>
                  </a:lnTo>
                  <a:lnTo>
                    <a:pt x="24289" y="12680"/>
                  </a:lnTo>
                  <a:lnTo>
                    <a:pt x="25581" y="12882"/>
                  </a:lnTo>
                  <a:lnTo>
                    <a:pt x="26873" y="13043"/>
                  </a:lnTo>
                  <a:lnTo>
                    <a:pt x="28145" y="13144"/>
                  </a:lnTo>
                  <a:lnTo>
                    <a:pt x="29397" y="13205"/>
                  </a:lnTo>
                  <a:lnTo>
                    <a:pt x="31275" y="13205"/>
                  </a:lnTo>
                  <a:lnTo>
                    <a:pt x="31880" y="13164"/>
                  </a:lnTo>
                  <a:lnTo>
                    <a:pt x="32486" y="13124"/>
                  </a:lnTo>
                  <a:lnTo>
                    <a:pt x="33072" y="13083"/>
                  </a:lnTo>
                  <a:lnTo>
                    <a:pt x="33677" y="13023"/>
                  </a:lnTo>
                  <a:lnTo>
                    <a:pt x="34263" y="12942"/>
                  </a:lnTo>
                  <a:lnTo>
                    <a:pt x="34848" y="12841"/>
                  </a:lnTo>
                  <a:lnTo>
                    <a:pt x="35414" y="12740"/>
                  </a:lnTo>
                  <a:lnTo>
                    <a:pt x="35979" y="12639"/>
                  </a:lnTo>
                  <a:lnTo>
                    <a:pt x="36524" y="12498"/>
                  </a:lnTo>
                  <a:lnTo>
                    <a:pt x="37089" y="12357"/>
                  </a:lnTo>
                  <a:lnTo>
                    <a:pt x="37634" y="12215"/>
                  </a:lnTo>
                  <a:lnTo>
                    <a:pt x="38159" y="12054"/>
                  </a:lnTo>
                  <a:lnTo>
                    <a:pt x="38684" y="11872"/>
                  </a:lnTo>
                  <a:lnTo>
                    <a:pt x="39411" y="11589"/>
                  </a:lnTo>
                  <a:lnTo>
                    <a:pt x="40098" y="11287"/>
                  </a:lnTo>
                  <a:lnTo>
                    <a:pt x="40764" y="10963"/>
                  </a:lnTo>
                  <a:lnTo>
                    <a:pt x="41390" y="10620"/>
                  </a:lnTo>
                  <a:lnTo>
                    <a:pt x="41995" y="10257"/>
                  </a:lnTo>
                  <a:lnTo>
                    <a:pt x="42561" y="9873"/>
                  </a:lnTo>
                  <a:lnTo>
                    <a:pt x="43106" y="9469"/>
                  </a:lnTo>
                  <a:lnTo>
                    <a:pt x="43611" y="9045"/>
                  </a:lnTo>
                  <a:lnTo>
                    <a:pt x="44014" y="8682"/>
                  </a:lnTo>
                  <a:lnTo>
                    <a:pt x="44014" y="8682"/>
                  </a:lnTo>
                  <a:lnTo>
                    <a:pt x="43490" y="9126"/>
                  </a:lnTo>
                  <a:lnTo>
                    <a:pt x="42944" y="9570"/>
                  </a:lnTo>
                  <a:lnTo>
                    <a:pt x="42339" y="9974"/>
                  </a:lnTo>
                  <a:lnTo>
                    <a:pt x="41733" y="10358"/>
                  </a:lnTo>
                  <a:lnTo>
                    <a:pt x="41067" y="10721"/>
                  </a:lnTo>
                  <a:lnTo>
                    <a:pt x="40380" y="11064"/>
                  </a:lnTo>
                  <a:lnTo>
                    <a:pt x="39653" y="11367"/>
                  </a:lnTo>
                  <a:lnTo>
                    <a:pt x="38886" y="11670"/>
                  </a:lnTo>
                  <a:lnTo>
                    <a:pt x="38361" y="11852"/>
                  </a:lnTo>
                  <a:lnTo>
                    <a:pt x="37836" y="12013"/>
                  </a:lnTo>
                  <a:lnTo>
                    <a:pt x="37291" y="12175"/>
                  </a:lnTo>
                  <a:lnTo>
                    <a:pt x="36726" y="12316"/>
                  </a:lnTo>
                  <a:lnTo>
                    <a:pt x="36181" y="12437"/>
                  </a:lnTo>
                  <a:lnTo>
                    <a:pt x="35616" y="12558"/>
                  </a:lnTo>
                  <a:lnTo>
                    <a:pt x="35030" y="12659"/>
                  </a:lnTo>
                  <a:lnTo>
                    <a:pt x="34444" y="12740"/>
                  </a:lnTo>
                  <a:lnTo>
                    <a:pt x="33859" y="12821"/>
                  </a:lnTo>
                  <a:lnTo>
                    <a:pt x="33273" y="12882"/>
                  </a:lnTo>
                  <a:lnTo>
                    <a:pt x="32668" y="12942"/>
                  </a:lnTo>
                  <a:lnTo>
                    <a:pt x="32062" y="12982"/>
                  </a:lnTo>
                  <a:lnTo>
                    <a:pt x="31436" y="13003"/>
                  </a:lnTo>
                  <a:lnTo>
                    <a:pt x="30831" y="13023"/>
                  </a:lnTo>
                  <a:lnTo>
                    <a:pt x="30205" y="13023"/>
                  </a:lnTo>
                  <a:lnTo>
                    <a:pt x="29579" y="13003"/>
                  </a:lnTo>
                  <a:lnTo>
                    <a:pt x="28307" y="12962"/>
                  </a:lnTo>
                  <a:lnTo>
                    <a:pt x="27035" y="12841"/>
                  </a:lnTo>
                  <a:lnTo>
                    <a:pt x="25743" y="12700"/>
                  </a:lnTo>
                  <a:lnTo>
                    <a:pt x="24430" y="12498"/>
                  </a:lnTo>
                  <a:lnTo>
                    <a:pt x="23118" y="12256"/>
                  </a:lnTo>
                  <a:lnTo>
                    <a:pt x="21806" y="11973"/>
                  </a:lnTo>
                  <a:lnTo>
                    <a:pt x="20473" y="11630"/>
                  </a:lnTo>
                  <a:lnTo>
                    <a:pt x="19161" y="11266"/>
                  </a:lnTo>
                  <a:lnTo>
                    <a:pt x="17848" y="10842"/>
                  </a:lnTo>
                  <a:lnTo>
                    <a:pt x="16536" y="10378"/>
                  </a:lnTo>
                  <a:lnTo>
                    <a:pt x="15224" y="9893"/>
                  </a:lnTo>
                  <a:lnTo>
                    <a:pt x="13932" y="9348"/>
                  </a:lnTo>
                  <a:lnTo>
                    <a:pt x="12660" y="8763"/>
                  </a:lnTo>
                  <a:lnTo>
                    <a:pt x="11388" y="8137"/>
                  </a:lnTo>
                  <a:lnTo>
                    <a:pt x="10136" y="7491"/>
                  </a:lnTo>
                  <a:lnTo>
                    <a:pt x="8904" y="6804"/>
                  </a:lnTo>
                  <a:lnTo>
                    <a:pt x="7693" y="6057"/>
                  </a:lnTo>
                  <a:lnTo>
                    <a:pt x="6502" y="5290"/>
                  </a:lnTo>
                  <a:lnTo>
                    <a:pt x="5351" y="4503"/>
                  </a:lnTo>
                  <a:lnTo>
                    <a:pt x="4220" y="3655"/>
                  </a:lnTo>
                  <a:lnTo>
                    <a:pt x="3130" y="2787"/>
                  </a:lnTo>
                  <a:lnTo>
                    <a:pt x="2060" y="1898"/>
                  </a:lnTo>
                  <a:lnTo>
                    <a:pt x="1535" y="1434"/>
                  </a:lnTo>
                  <a:lnTo>
                    <a:pt x="1030" y="949"/>
                  </a:lnTo>
                  <a:lnTo>
                    <a:pt x="526" y="4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1935600" y="1356125"/>
              <a:ext cx="1100375" cy="330125"/>
            </a:xfrm>
            <a:custGeom>
              <a:avLst/>
              <a:gdLst/>
              <a:ahLst/>
              <a:cxnLst/>
              <a:rect l="l" t="t" r="r" b="b"/>
              <a:pathLst>
                <a:path w="44015" h="13205" fill="none" extrusionOk="0">
                  <a:moveTo>
                    <a:pt x="43611" y="9045"/>
                  </a:moveTo>
                  <a:lnTo>
                    <a:pt x="43611" y="9045"/>
                  </a:lnTo>
                  <a:lnTo>
                    <a:pt x="43106" y="9469"/>
                  </a:lnTo>
                  <a:lnTo>
                    <a:pt x="42561" y="9873"/>
                  </a:lnTo>
                  <a:lnTo>
                    <a:pt x="41995" y="10257"/>
                  </a:lnTo>
                  <a:lnTo>
                    <a:pt x="41390" y="10620"/>
                  </a:lnTo>
                  <a:lnTo>
                    <a:pt x="40764" y="10963"/>
                  </a:lnTo>
                  <a:lnTo>
                    <a:pt x="40098" y="11287"/>
                  </a:lnTo>
                  <a:lnTo>
                    <a:pt x="39411" y="11589"/>
                  </a:lnTo>
                  <a:lnTo>
                    <a:pt x="38684" y="11872"/>
                  </a:lnTo>
                  <a:lnTo>
                    <a:pt x="38684" y="11872"/>
                  </a:lnTo>
                  <a:lnTo>
                    <a:pt x="38159" y="12054"/>
                  </a:lnTo>
                  <a:lnTo>
                    <a:pt x="37634" y="12215"/>
                  </a:lnTo>
                  <a:lnTo>
                    <a:pt x="37089" y="12357"/>
                  </a:lnTo>
                  <a:lnTo>
                    <a:pt x="36524" y="12498"/>
                  </a:lnTo>
                  <a:lnTo>
                    <a:pt x="35979" y="12639"/>
                  </a:lnTo>
                  <a:lnTo>
                    <a:pt x="35414" y="12740"/>
                  </a:lnTo>
                  <a:lnTo>
                    <a:pt x="34848" y="12841"/>
                  </a:lnTo>
                  <a:lnTo>
                    <a:pt x="34263" y="12942"/>
                  </a:lnTo>
                  <a:lnTo>
                    <a:pt x="33677" y="13023"/>
                  </a:lnTo>
                  <a:lnTo>
                    <a:pt x="33072" y="13083"/>
                  </a:lnTo>
                  <a:lnTo>
                    <a:pt x="32486" y="13124"/>
                  </a:lnTo>
                  <a:lnTo>
                    <a:pt x="31880" y="13164"/>
                  </a:lnTo>
                  <a:lnTo>
                    <a:pt x="31275" y="13205"/>
                  </a:lnTo>
                  <a:lnTo>
                    <a:pt x="30649" y="13205"/>
                  </a:lnTo>
                  <a:lnTo>
                    <a:pt x="29397" y="13205"/>
                  </a:lnTo>
                  <a:lnTo>
                    <a:pt x="28145" y="13144"/>
                  </a:lnTo>
                  <a:lnTo>
                    <a:pt x="26873" y="13043"/>
                  </a:lnTo>
                  <a:lnTo>
                    <a:pt x="25581" y="12882"/>
                  </a:lnTo>
                  <a:lnTo>
                    <a:pt x="24289" y="12680"/>
                  </a:lnTo>
                  <a:lnTo>
                    <a:pt x="22977" y="12437"/>
                  </a:lnTo>
                  <a:lnTo>
                    <a:pt x="21664" y="12155"/>
                  </a:lnTo>
                  <a:lnTo>
                    <a:pt x="20352" y="11832"/>
                  </a:lnTo>
                  <a:lnTo>
                    <a:pt x="19040" y="11448"/>
                  </a:lnTo>
                  <a:lnTo>
                    <a:pt x="17727" y="11044"/>
                  </a:lnTo>
                  <a:lnTo>
                    <a:pt x="16415" y="10580"/>
                  </a:lnTo>
                  <a:lnTo>
                    <a:pt x="15123" y="10095"/>
                  </a:lnTo>
                  <a:lnTo>
                    <a:pt x="13831" y="9550"/>
                  </a:lnTo>
                  <a:lnTo>
                    <a:pt x="12559" y="8965"/>
                  </a:lnTo>
                  <a:lnTo>
                    <a:pt x="11287" y="8359"/>
                  </a:lnTo>
                  <a:lnTo>
                    <a:pt x="10055" y="7693"/>
                  </a:lnTo>
                  <a:lnTo>
                    <a:pt x="8824" y="7006"/>
                  </a:lnTo>
                  <a:lnTo>
                    <a:pt x="7612" y="6279"/>
                  </a:lnTo>
                  <a:lnTo>
                    <a:pt x="6441" y="5512"/>
                  </a:lnTo>
                  <a:lnTo>
                    <a:pt x="5290" y="4725"/>
                  </a:lnTo>
                  <a:lnTo>
                    <a:pt x="4160" y="3897"/>
                  </a:lnTo>
                  <a:lnTo>
                    <a:pt x="3070" y="3029"/>
                  </a:lnTo>
                  <a:lnTo>
                    <a:pt x="1999" y="2120"/>
                  </a:lnTo>
                  <a:lnTo>
                    <a:pt x="1495" y="1676"/>
                  </a:lnTo>
                  <a:lnTo>
                    <a:pt x="990" y="1192"/>
                  </a:lnTo>
                  <a:lnTo>
                    <a:pt x="485" y="727"/>
                  </a:lnTo>
                  <a:lnTo>
                    <a:pt x="1" y="243"/>
                  </a:lnTo>
                  <a:lnTo>
                    <a:pt x="1" y="243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26" y="485"/>
                  </a:lnTo>
                  <a:lnTo>
                    <a:pt x="1030" y="949"/>
                  </a:lnTo>
                  <a:lnTo>
                    <a:pt x="1535" y="1434"/>
                  </a:lnTo>
                  <a:lnTo>
                    <a:pt x="2060" y="1898"/>
                  </a:lnTo>
                  <a:lnTo>
                    <a:pt x="3130" y="2787"/>
                  </a:lnTo>
                  <a:lnTo>
                    <a:pt x="4220" y="3655"/>
                  </a:lnTo>
                  <a:lnTo>
                    <a:pt x="5351" y="4503"/>
                  </a:lnTo>
                  <a:lnTo>
                    <a:pt x="6502" y="5290"/>
                  </a:lnTo>
                  <a:lnTo>
                    <a:pt x="7693" y="6057"/>
                  </a:lnTo>
                  <a:lnTo>
                    <a:pt x="8904" y="6804"/>
                  </a:lnTo>
                  <a:lnTo>
                    <a:pt x="10136" y="7491"/>
                  </a:lnTo>
                  <a:lnTo>
                    <a:pt x="11388" y="8137"/>
                  </a:lnTo>
                  <a:lnTo>
                    <a:pt x="12660" y="8763"/>
                  </a:lnTo>
                  <a:lnTo>
                    <a:pt x="13932" y="9348"/>
                  </a:lnTo>
                  <a:lnTo>
                    <a:pt x="15224" y="9893"/>
                  </a:lnTo>
                  <a:lnTo>
                    <a:pt x="16536" y="10378"/>
                  </a:lnTo>
                  <a:lnTo>
                    <a:pt x="17848" y="10842"/>
                  </a:lnTo>
                  <a:lnTo>
                    <a:pt x="19161" y="11266"/>
                  </a:lnTo>
                  <a:lnTo>
                    <a:pt x="20473" y="11630"/>
                  </a:lnTo>
                  <a:lnTo>
                    <a:pt x="21806" y="11973"/>
                  </a:lnTo>
                  <a:lnTo>
                    <a:pt x="23118" y="12256"/>
                  </a:lnTo>
                  <a:lnTo>
                    <a:pt x="24430" y="12498"/>
                  </a:lnTo>
                  <a:lnTo>
                    <a:pt x="25743" y="12700"/>
                  </a:lnTo>
                  <a:lnTo>
                    <a:pt x="27035" y="12841"/>
                  </a:lnTo>
                  <a:lnTo>
                    <a:pt x="28307" y="12962"/>
                  </a:lnTo>
                  <a:lnTo>
                    <a:pt x="29579" y="13003"/>
                  </a:lnTo>
                  <a:lnTo>
                    <a:pt x="30205" y="13023"/>
                  </a:lnTo>
                  <a:lnTo>
                    <a:pt x="30831" y="13023"/>
                  </a:lnTo>
                  <a:lnTo>
                    <a:pt x="31436" y="13003"/>
                  </a:lnTo>
                  <a:lnTo>
                    <a:pt x="32062" y="12982"/>
                  </a:lnTo>
                  <a:lnTo>
                    <a:pt x="32668" y="12942"/>
                  </a:lnTo>
                  <a:lnTo>
                    <a:pt x="33273" y="12882"/>
                  </a:lnTo>
                  <a:lnTo>
                    <a:pt x="33859" y="12821"/>
                  </a:lnTo>
                  <a:lnTo>
                    <a:pt x="34444" y="12740"/>
                  </a:lnTo>
                  <a:lnTo>
                    <a:pt x="35030" y="12659"/>
                  </a:lnTo>
                  <a:lnTo>
                    <a:pt x="35616" y="12558"/>
                  </a:lnTo>
                  <a:lnTo>
                    <a:pt x="36181" y="12437"/>
                  </a:lnTo>
                  <a:lnTo>
                    <a:pt x="36726" y="12316"/>
                  </a:lnTo>
                  <a:lnTo>
                    <a:pt x="37291" y="12175"/>
                  </a:lnTo>
                  <a:lnTo>
                    <a:pt x="37836" y="12013"/>
                  </a:lnTo>
                  <a:lnTo>
                    <a:pt x="38361" y="11852"/>
                  </a:lnTo>
                  <a:lnTo>
                    <a:pt x="38886" y="11670"/>
                  </a:lnTo>
                  <a:lnTo>
                    <a:pt x="38886" y="11670"/>
                  </a:lnTo>
                  <a:lnTo>
                    <a:pt x="39653" y="11367"/>
                  </a:lnTo>
                  <a:lnTo>
                    <a:pt x="40380" y="11064"/>
                  </a:lnTo>
                  <a:lnTo>
                    <a:pt x="41067" y="10721"/>
                  </a:lnTo>
                  <a:lnTo>
                    <a:pt x="41733" y="10358"/>
                  </a:lnTo>
                  <a:lnTo>
                    <a:pt x="42339" y="9974"/>
                  </a:lnTo>
                  <a:lnTo>
                    <a:pt x="42944" y="9570"/>
                  </a:lnTo>
                  <a:lnTo>
                    <a:pt x="43490" y="9126"/>
                  </a:lnTo>
                  <a:lnTo>
                    <a:pt x="44014" y="8682"/>
                  </a:lnTo>
                  <a:lnTo>
                    <a:pt x="43611" y="90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extrusionOk="0">
                  <a:moveTo>
                    <a:pt x="40" y="1"/>
                  </a:moveTo>
                  <a:lnTo>
                    <a:pt x="20" y="445"/>
                  </a:lnTo>
                  <a:lnTo>
                    <a:pt x="20" y="526"/>
                  </a:lnTo>
                  <a:lnTo>
                    <a:pt x="40" y="1"/>
                  </a:lnTo>
                  <a:close/>
                  <a:moveTo>
                    <a:pt x="20" y="526"/>
                  </a:moveTo>
                  <a:lnTo>
                    <a:pt x="0" y="970"/>
                  </a:lnTo>
                  <a:lnTo>
                    <a:pt x="20" y="1414"/>
                  </a:lnTo>
                  <a:lnTo>
                    <a:pt x="40" y="1858"/>
                  </a:lnTo>
                  <a:lnTo>
                    <a:pt x="81" y="2302"/>
                  </a:lnTo>
                  <a:lnTo>
                    <a:pt x="141" y="2746"/>
                  </a:lnTo>
                  <a:lnTo>
                    <a:pt x="202" y="3211"/>
                  </a:lnTo>
                  <a:lnTo>
                    <a:pt x="303" y="3675"/>
                  </a:lnTo>
                  <a:lnTo>
                    <a:pt x="384" y="4140"/>
                  </a:lnTo>
                  <a:lnTo>
                    <a:pt x="505" y="4604"/>
                  </a:lnTo>
                  <a:lnTo>
                    <a:pt x="646" y="5068"/>
                  </a:lnTo>
                  <a:lnTo>
                    <a:pt x="787" y="5533"/>
                  </a:lnTo>
                  <a:lnTo>
                    <a:pt x="949" y="6017"/>
                  </a:lnTo>
                  <a:lnTo>
                    <a:pt x="1110" y="6482"/>
                  </a:lnTo>
                  <a:lnTo>
                    <a:pt x="1312" y="6966"/>
                  </a:lnTo>
                  <a:lnTo>
                    <a:pt x="1514" y="7430"/>
                  </a:lnTo>
                  <a:lnTo>
                    <a:pt x="1736" y="7915"/>
                  </a:lnTo>
                  <a:lnTo>
                    <a:pt x="1958" y="8400"/>
                  </a:lnTo>
                  <a:lnTo>
                    <a:pt x="2221" y="8884"/>
                  </a:lnTo>
                  <a:lnTo>
                    <a:pt x="2483" y="9369"/>
                  </a:lnTo>
                  <a:lnTo>
                    <a:pt x="2766" y="9853"/>
                  </a:lnTo>
                  <a:lnTo>
                    <a:pt x="3049" y="10338"/>
                  </a:lnTo>
                  <a:lnTo>
                    <a:pt x="3372" y="10822"/>
                  </a:lnTo>
                  <a:lnTo>
                    <a:pt x="3695" y="11307"/>
                  </a:lnTo>
                  <a:lnTo>
                    <a:pt x="4038" y="11791"/>
                  </a:lnTo>
                  <a:lnTo>
                    <a:pt x="4381" y="12276"/>
                  </a:lnTo>
                  <a:lnTo>
                    <a:pt x="4765" y="12761"/>
                  </a:lnTo>
                  <a:lnTo>
                    <a:pt x="5148" y="13245"/>
                  </a:lnTo>
                  <a:lnTo>
                    <a:pt x="5552" y="13730"/>
                  </a:lnTo>
                  <a:lnTo>
                    <a:pt x="5976" y="14214"/>
                  </a:lnTo>
                  <a:lnTo>
                    <a:pt x="6400" y="14679"/>
                  </a:lnTo>
                  <a:lnTo>
                    <a:pt x="6844" y="15163"/>
                  </a:lnTo>
                  <a:lnTo>
                    <a:pt x="7309" y="15648"/>
                  </a:lnTo>
                  <a:lnTo>
                    <a:pt x="7349" y="15405"/>
                  </a:lnTo>
                  <a:lnTo>
                    <a:pt x="6885" y="14901"/>
                  </a:lnTo>
                  <a:lnTo>
                    <a:pt x="6420" y="14416"/>
                  </a:lnTo>
                  <a:lnTo>
                    <a:pt x="5976" y="13932"/>
                  </a:lnTo>
                  <a:lnTo>
                    <a:pt x="5552" y="13447"/>
                  </a:lnTo>
                  <a:lnTo>
                    <a:pt x="5148" y="12942"/>
                  </a:lnTo>
                  <a:lnTo>
                    <a:pt x="4765" y="12458"/>
                  </a:lnTo>
                  <a:lnTo>
                    <a:pt x="4381" y="11953"/>
                  </a:lnTo>
                  <a:lnTo>
                    <a:pt x="4018" y="11468"/>
                  </a:lnTo>
                  <a:lnTo>
                    <a:pt x="3675" y="10984"/>
                  </a:lnTo>
                  <a:lnTo>
                    <a:pt x="3352" y="10479"/>
                  </a:lnTo>
                  <a:lnTo>
                    <a:pt x="3028" y="9995"/>
                  </a:lnTo>
                  <a:lnTo>
                    <a:pt x="2726" y="9490"/>
                  </a:lnTo>
                  <a:lnTo>
                    <a:pt x="2443" y="9005"/>
                  </a:lnTo>
                  <a:lnTo>
                    <a:pt x="2181" y="8501"/>
                  </a:lnTo>
                  <a:lnTo>
                    <a:pt x="1938" y="8016"/>
                  </a:lnTo>
                  <a:lnTo>
                    <a:pt x="1696" y="7531"/>
                  </a:lnTo>
                  <a:lnTo>
                    <a:pt x="1474" y="7027"/>
                  </a:lnTo>
                  <a:lnTo>
                    <a:pt x="1272" y="6542"/>
                  </a:lnTo>
                  <a:lnTo>
                    <a:pt x="1090" y="6058"/>
                  </a:lnTo>
                  <a:lnTo>
                    <a:pt x="909" y="5573"/>
                  </a:lnTo>
                  <a:lnTo>
                    <a:pt x="747" y="5088"/>
                  </a:lnTo>
                  <a:lnTo>
                    <a:pt x="606" y="4624"/>
                  </a:lnTo>
                  <a:lnTo>
                    <a:pt x="485" y="4140"/>
                  </a:lnTo>
                  <a:lnTo>
                    <a:pt x="363" y="3675"/>
                  </a:lnTo>
                  <a:lnTo>
                    <a:pt x="283" y="3191"/>
                  </a:lnTo>
                  <a:lnTo>
                    <a:pt x="202" y="2726"/>
                  </a:lnTo>
                  <a:lnTo>
                    <a:pt x="121" y="2262"/>
                  </a:lnTo>
                  <a:lnTo>
                    <a:pt x="81" y="1797"/>
                  </a:lnTo>
                  <a:lnTo>
                    <a:pt x="40" y="1353"/>
                  </a:lnTo>
                  <a:lnTo>
                    <a:pt x="20" y="889"/>
                  </a:lnTo>
                  <a:lnTo>
                    <a:pt x="20" y="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1752900" y="971000"/>
              <a:ext cx="183750" cy="391200"/>
            </a:xfrm>
            <a:custGeom>
              <a:avLst/>
              <a:gdLst/>
              <a:ahLst/>
              <a:cxnLst/>
              <a:rect l="l" t="t" r="r" b="b"/>
              <a:pathLst>
                <a:path w="7350" h="15648" fill="none" extrusionOk="0">
                  <a:moveTo>
                    <a:pt x="7309" y="15648"/>
                  </a:moveTo>
                  <a:lnTo>
                    <a:pt x="7309" y="15648"/>
                  </a:lnTo>
                  <a:lnTo>
                    <a:pt x="6844" y="15163"/>
                  </a:lnTo>
                  <a:lnTo>
                    <a:pt x="6400" y="14679"/>
                  </a:lnTo>
                  <a:lnTo>
                    <a:pt x="5976" y="14214"/>
                  </a:lnTo>
                  <a:lnTo>
                    <a:pt x="5552" y="13730"/>
                  </a:lnTo>
                  <a:lnTo>
                    <a:pt x="5148" y="13245"/>
                  </a:lnTo>
                  <a:lnTo>
                    <a:pt x="4765" y="12761"/>
                  </a:lnTo>
                  <a:lnTo>
                    <a:pt x="4381" y="12276"/>
                  </a:lnTo>
                  <a:lnTo>
                    <a:pt x="4038" y="11791"/>
                  </a:lnTo>
                  <a:lnTo>
                    <a:pt x="3695" y="11307"/>
                  </a:lnTo>
                  <a:lnTo>
                    <a:pt x="3372" y="10822"/>
                  </a:lnTo>
                  <a:lnTo>
                    <a:pt x="3049" y="10338"/>
                  </a:lnTo>
                  <a:lnTo>
                    <a:pt x="2766" y="9853"/>
                  </a:lnTo>
                  <a:lnTo>
                    <a:pt x="2483" y="9369"/>
                  </a:lnTo>
                  <a:lnTo>
                    <a:pt x="2221" y="8884"/>
                  </a:lnTo>
                  <a:lnTo>
                    <a:pt x="1958" y="8400"/>
                  </a:lnTo>
                  <a:lnTo>
                    <a:pt x="1736" y="7915"/>
                  </a:lnTo>
                  <a:lnTo>
                    <a:pt x="1514" y="7430"/>
                  </a:lnTo>
                  <a:lnTo>
                    <a:pt x="1312" y="6966"/>
                  </a:lnTo>
                  <a:lnTo>
                    <a:pt x="1110" y="6482"/>
                  </a:lnTo>
                  <a:lnTo>
                    <a:pt x="949" y="6017"/>
                  </a:lnTo>
                  <a:lnTo>
                    <a:pt x="787" y="5533"/>
                  </a:lnTo>
                  <a:lnTo>
                    <a:pt x="646" y="5068"/>
                  </a:lnTo>
                  <a:lnTo>
                    <a:pt x="505" y="4604"/>
                  </a:lnTo>
                  <a:lnTo>
                    <a:pt x="384" y="4140"/>
                  </a:lnTo>
                  <a:lnTo>
                    <a:pt x="303" y="3675"/>
                  </a:lnTo>
                  <a:lnTo>
                    <a:pt x="202" y="3211"/>
                  </a:lnTo>
                  <a:lnTo>
                    <a:pt x="141" y="2746"/>
                  </a:lnTo>
                  <a:lnTo>
                    <a:pt x="81" y="2302"/>
                  </a:lnTo>
                  <a:lnTo>
                    <a:pt x="40" y="1858"/>
                  </a:lnTo>
                  <a:lnTo>
                    <a:pt x="20" y="1414"/>
                  </a:lnTo>
                  <a:lnTo>
                    <a:pt x="0" y="970"/>
                  </a:lnTo>
                  <a:lnTo>
                    <a:pt x="20" y="526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20" y="445"/>
                  </a:lnTo>
                  <a:lnTo>
                    <a:pt x="20" y="889"/>
                  </a:lnTo>
                  <a:lnTo>
                    <a:pt x="40" y="1353"/>
                  </a:lnTo>
                  <a:lnTo>
                    <a:pt x="81" y="1797"/>
                  </a:lnTo>
                  <a:lnTo>
                    <a:pt x="121" y="2262"/>
                  </a:lnTo>
                  <a:lnTo>
                    <a:pt x="202" y="2726"/>
                  </a:lnTo>
                  <a:lnTo>
                    <a:pt x="283" y="3191"/>
                  </a:lnTo>
                  <a:lnTo>
                    <a:pt x="363" y="3675"/>
                  </a:lnTo>
                  <a:lnTo>
                    <a:pt x="485" y="4140"/>
                  </a:lnTo>
                  <a:lnTo>
                    <a:pt x="606" y="4624"/>
                  </a:lnTo>
                  <a:lnTo>
                    <a:pt x="747" y="5088"/>
                  </a:lnTo>
                  <a:lnTo>
                    <a:pt x="909" y="5573"/>
                  </a:lnTo>
                  <a:lnTo>
                    <a:pt x="1090" y="6058"/>
                  </a:lnTo>
                  <a:lnTo>
                    <a:pt x="1272" y="6542"/>
                  </a:lnTo>
                  <a:lnTo>
                    <a:pt x="1474" y="7027"/>
                  </a:lnTo>
                  <a:lnTo>
                    <a:pt x="1696" y="7531"/>
                  </a:lnTo>
                  <a:lnTo>
                    <a:pt x="1938" y="8016"/>
                  </a:lnTo>
                  <a:lnTo>
                    <a:pt x="2181" y="8501"/>
                  </a:lnTo>
                  <a:lnTo>
                    <a:pt x="2443" y="9005"/>
                  </a:lnTo>
                  <a:lnTo>
                    <a:pt x="2726" y="9490"/>
                  </a:lnTo>
                  <a:lnTo>
                    <a:pt x="3028" y="9995"/>
                  </a:lnTo>
                  <a:lnTo>
                    <a:pt x="3352" y="10479"/>
                  </a:lnTo>
                  <a:lnTo>
                    <a:pt x="3675" y="10984"/>
                  </a:lnTo>
                  <a:lnTo>
                    <a:pt x="4018" y="11468"/>
                  </a:lnTo>
                  <a:lnTo>
                    <a:pt x="4381" y="11953"/>
                  </a:lnTo>
                  <a:lnTo>
                    <a:pt x="4765" y="12458"/>
                  </a:lnTo>
                  <a:lnTo>
                    <a:pt x="5148" y="12942"/>
                  </a:lnTo>
                  <a:lnTo>
                    <a:pt x="5552" y="13447"/>
                  </a:lnTo>
                  <a:lnTo>
                    <a:pt x="5976" y="13932"/>
                  </a:lnTo>
                  <a:lnTo>
                    <a:pt x="6420" y="14416"/>
                  </a:lnTo>
                  <a:lnTo>
                    <a:pt x="6885" y="14901"/>
                  </a:lnTo>
                  <a:lnTo>
                    <a:pt x="7349" y="15405"/>
                  </a:lnTo>
                  <a:lnTo>
                    <a:pt x="7349" y="15405"/>
                  </a:lnTo>
                  <a:lnTo>
                    <a:pt x="7309" y="156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extrusionOk="0">
                  <a:moveTo>
                    <a:pt x="1" y="0"/>
                  </a:moveTo>
                  <a:lnTo>
                    <a:pt x="21" y="202"/>
                  </a:lnTo>
                  <a:lnTo>
                    <a:pt x="929" y="1111"/>
                  </a:lnTo>
                  <a:lnTo>
                    <a:pt x="1898" y="1979"/>
                  </a:lnTo>
                  <a:lnTo>
                    <a:pt x="2888" y="2827"/>
                  </a:lnTo>
                  <a:lnTo>
                    <a:pt x="3897" y="3634"/>
                  </a:lnTo>
                  <a:lnTo>
                    <a:pt x="4967" y="4402"/>
                  </a:lnTo>
                  <a:lnTo>
                    <a:pt x="6037" y="5149"/>
                  </a:lnTo>
                  <a:lnTo>
                    <a:pt x="7148" y="5875"/>
                  </a:lnTo>
                  <a:lnTo>
                    <a:pt x="8278" y="6542"/>
                  </a:lnTo>
                  <a:lnTo>
                    <a:pt x="9409" y="7188"/>
                  </a:lnTo>
                  <a:lnTo>
                    <a:pt x="10580" y="7814"/>
                  </a:lnTo>
                  <a:lnTo>
                    <a:pt x="11771" y="8379"/>
                  </a:lnTo>
                  <a:lnTo>
                    <a:pt x="12962" y="8924"/>
                  </a:lnTo>
                  <a:lnTo>
                    <a:pt x="14174" y="9429"/>
                  </a:lnTo>
                  <a:lnTo>
                    <a:pt x="15385" y="9893"/>
                  </a:lnTo>
                  <a:lnTo>
                    <a:pt x="16597" y="10317"/>
                  </a:lnTo>
                  <a:lnTo>
                    <a:pt x="17828" y="10701"/>
                  </a:lnTo>
                  <a:lnTo>
                    <a:pt x="19060" y="11064"/>
                  </a:lnTo>
                  <a:lnTo>
                    <a:pt x="20291" y="11367"/>
                  </a:lnTo>
                  <a:lnTo>
                    <a:pt x="21523" y="11630"/>
                  </a:lnTo>
                  <a:lnTo>
                    <a:pt x="22734" y="11852"/>
                  </a:lnTo>
                  <a:lnTo>
                    <a:pt x="23946" y="12054"/>
                  </a:lnTo>
                  <a:lnTo>
                    <a:pt x="25157" y="12195"/>
                  </a:lnTo>
                  <a:lnTo>
                    <a:pt x="26348" y="12276"/>
                  </a:lnTo>
                  <a:lnTo>
                    <a:pt x="27539" y="12336"/>
                  </a:lnTo>
                  <a:lnTo>
                    <a:pt x="28690" y="12356"/>
                  </a:lnTo>
                  <a:lnTo>
                    <a:pt x="29841" y="12316"/>
                  </a:lnTo>
                  <a:lnTo>
                    <a:pt x="30972" y="12235"/>
                  </a:lnTo>
                  <a:lnTo>
                    <a:pt x="31517" y="12175"/>
                  </a:lnTo>
                  <a:lnTo>
                    <a:pt x="32082" y="12094"/>
                  </a:lnTo>
                  <a:lnTo>
                    <a:pt x="32607" y="12013"/>
                  </a:lnTo>
                  <a:lnTo>
                    <a:pt x="33152" y="11912"/>
                  </a:lnTo>
                  <a:lnTo>
                    <a:pt x="33677" y="11811"/>
                  </a:lnTo>
                  <a:lnTo>
                    <a:pt x="34202" y="11690"/>
                  </a:lnTo>
                  <a:lnTo>
                    <a:pt x="34727" y="11549"/>
                  </a:lnTo>
                  <a:lnTo>
                    <a:pt x="35232" y="11407"/>
                  </a:lnTo>
                  <a:lnTo>
                    <a:pt x="35716" y="11266"/>
                  </a:lnTo>
                  <a:lnTo>
                    <a:pt x="36221" y="11084"/>
                  </a:lnTo>
                  <a:lnTo>
                    <a:pt x="36847" y="10842"/>
                  </a:lnTo>
                  <a:lnTo>
                    <a:pt x="37473" y="10580"/>
                  </a:lnTo>
                  <a:lnTo>
                    <a:pt x="38058" y="10297"/>
                  </a:lnTo>
                  <a:lnTo>
                    <a:pt x="38604" y="9994"/>
                  </a:lnTo>
                  <a:lnTo>
                    <a:pt x="39108" y="9732"/>
                  </a:lnTo>
                  <a:lnTo>
                    <a:pt x="38482" y="10055"/>
                  </a:lnTo>
                  <a:lnTo>
                    <a:pt x="37836" y="10378"/>
                  </a:lnTo>
                  <a:lnTo>
                    <a:pt x="37150" y="10681"/>
                  </a:lnTo>
                  <a:lnTo>
                    <a:pt x="36443" y="10943"/>
                  </a:lnTo>
                  <a:lnTo>
                    <a:pt x="35959" y="11125"/>
                  </a:lnTo>
                  <a:lnTo>
                    <a:pt x="35454" y="11286"/>
                  </a:lnTo>
                  <a:lnTo>
                    <a:pt x="34949" y="11428"/>
                  </a:lnTo>
                  <a:lnTo>
                    <a:pt x="34424" y="11549"/>
                  </a:lnTo>
                  <a:lnTo>
                    <a:pt x="33899" y="11670"/>
                  </a:lnTo>
                  <a:lnTo>
                    <a:pt x="33374" y="11791"/>
                  </a:lnTo>
                  <a:lnTo>
                    <a:pt x="32829" y="11872"/>
                  </a:lnTo>
                  <a:lnTo>
                    <a:pt x="32284" y="11973"/>
                  </a:lnTo>
                  <a:lnTo>
                    <a:pt x="31739" y="12033"/>
                  </a:lnTo>
                  <a:lnTo>
                    <a:pt x="31174" y="12094"/>
                  </a:lnTo>
                  <a:lnTo>
                    <a:pt x="30608" y="12134"/>
                  </a:lnTo>
                  <a:lnTo>
                    <a:pt x="30043" y="12175"/>
                  </a:lnTo>
                  <a:lnTo>
                    <a:pt x="28892" y="12215"/>
                  </a:lnTo>
                  <a:lnTo>
                    <a:pt x="27701" y="12215"/>
                  </a:lnTo>
                  <a:lnTo>
                    <a:pt x="26530" y="12155"/>
                  </a:lnTo>
                  <a:lnTo>
                    <a:pt x="25319" y="12054"/>
                  </a:lnTo>
                  <a:lnTo>
                    <a:pt x="24107" y="11912"/>
                  </a:lnTo>
                  <a:lnTo>
                    <a:pt x="22876" y="11731"/>
                  </a:lnTo>
                  <a:lnTo>
                    <a:pt x="21644" y="11508"/>
                  </a:lnTo>
                  <a:lnTo>
                    <a:pt x="20413" y="11226"/>
                  </a:lnTo>
                  <a:lnTo>
                    <a:pt x="19181" y="10923"/>
                  </a:lnTo>
                  <a:lnTo>
                    <a:pt x="17949" y="10560"/>
                  </a:lnTo>
                  <a:lnTo>
                    <a:pt x="16718" y="10176"/>
                  </a:lnTo>
                  <a:lnTo>
                    <a:pt x="15486" y="9752"/>
                  </a:lnTo>
                  <a:lnTo>
                    <a:pt x="14255" y="9267"/>
                  </a:lnTo>
                  <a:lnTo>
                    <a:pt x="13043" y="8763"/>
                  </a:lnTo>
                  <a:lnTo>
                    <a:pt x="11832" y="8217"/>
                  </a:lnTo>
                  <a:lnTo>
                    <a:pt x="10641" y="7652"/>
                  </a:lnTo>
                  <a:lnTo>
                    <a:pt x="9470" y="7026"/>
                  </a:lnTo>
                  <a:lnTo>
                    <a:pt x="8319" y="6380"/>
                  </a:lnTo>
                  <a:lnTo>
                    <a:pt x="7188" y="5694"/>
                  </a:lnTo>
                  <a:lnTo>
                    <a:pt x="6078" y="4967"/>
                  </a:lnTo>
                  <a:lnTo>
                    <a:pt x="4987" y="4220"/>
                  </a:lnTo>
                  <a:lnTo>
                    <a:pt x="3917" y="3433"/>
                  </a:lnTo>
                  <a:lnTo>
                    <a:pt x="2888" y="2625"/>
                  </a:lnTo>
                  <a:lnTo>
                    <a:pt x="1898" y="1777"/>
                  </a:lnTo>
                  <a:lnTo>
                    <a:pt x="929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1930050" y="1424775"/>
              <a:ext cx="977725" cy="308925"/>
            </a:xfrm>
            <a:custGeom>
              <a:avLst/>
              <a:gdLst/>
              <a:ahLst/>
              <a:cxnLst/>
              <a:rect l="l" t="t" r="r" b="b"/>
              <a:pathLst>
                <a:path w="39109" h="12357" fill="none" extrusionOk="0">
                  <a:moveTo>
                    <a:pt x="38604" y="9994"/>
                  </a:moveTo>
                  <a:lnTo>
                    <a:pt x="38604" y="9994"/>
                  </a:lnTo>
                  <a:lnTo>
                    <a:pt x="38058" y="10297"/>
                  </a:lnTo>
                  <a:lnTo>
                    <a:pt x="37473" y="10580"/>
                  </a:lnTo>
                  <a:lnTo>
                    <a:pt x="36847" y="10842"/>
                  </a:lnTo>
                  <a:lnTo>
                    <a:pt x="36221" y="11084"/>
                  </a:lnTo>
                  <a:lnTo>
                    <a:pt x="36221" y="11084"/>
                  </a:lnTo>
                  <a:lnTo>
                    <a:pt x="35716" y="11266"/>
                  </a:lnTo>
                  <a:lnTo>
                    <a:pt x="35232" y="11407"/>
                  </a:lnTo>
                  <a:lnTo>
                    <a:pt x="34727" y="11549"/>
                  </a:lnTo>
                  <a:lnTo>
                    <a:pt x="34202" y="11690"/>
                  </a:lnTo>
                  <a:lnTo>
                    <a:pt x="33677" y="11811"/>
                  </a:lnTo>
                  <a:lnTo>
                    <a:pt x="33152" y="11912"/>
                  </a:lnTo>
                  <a:lnTo>
                    <a:pt x="32607" y="12013"/>
                  </a:lnTo>
                  <a:lnTo>
                    <a:pt x="32082" y="12094"/>
                  </a:lnTo>
                  <a:lnTo>
                    <a:pt x="31517" y="12175"/>
                  </a:lnTo>
                  <a:lnTo>
                    <a:pt x="30972" y="12235"/>
                  </a:lnTo>
                  <a:lnTo>
                    <a:pt x="29841" y="12316"/>
                  </a:lnTo>
                  <a:lnTo>
                    <a:pt x="28690" y="12356"/>
                  </a:lnTo>
                  <a:lnTo>
                    <a:pt x="27539" y="12336"/>
                  </a:lnTo>
                  <a:lnTo>
                    <a:pt x="26348" y="12276"/>
                  </a:lnTo>
                  <a:lnTo>
                    <a:pt x="25157" y="12195"/>
                  </a:lnTo>
                  <a:lnTo>
                    <a:pt x="23946" y="12054"/>
                  </a:lnTo>
                  <a:lnTo>
                    <a:pt x="22734" y="11852"/>
                  </a:lnTo>
                  <a:lnTo>
                    <a:pt x="21523" y="11630"/>
                  </a:lnTo>
                  <a:lnTo>
                    <a:pt x="20291" y="11367"/>
                  </a:lnTo>
                  <a:lnTo>
                    <a:pt x="19060" y="11064"/>
                  </a:lnTo>
                  <a:lnTo>
                    <a:pt x="17828" y="10701"/>
                  </a:lnTo>
                  <a:lnTo>
                    <a:pt x="16597" y="10317"/>
                  </a:lnTo>
                  <a:lnTo>
                    <a:pt x="15385" y="9893"/>
                  </a:lnTo>
                  <a:lnTo>
                    <a:pt x="14174" y="9429"/>
                  </a:lnTo>
                  <a:lnTo>
                    <a:pt x="12962" y="8924"/>
                  </a:lnTo>
                  <a:lnTo>
                    <a:pt x="11771" y="8379"/>
                  </a:lnTo>
                  <a:lnTo>
                    <a:pt x="10580" y="7814"/>
                  </a:lnTo>
                  <a:lnTo>
                    <a:pt x="9409" y="7188"/>
                  </a:lnTo>
                  <a:lnTo>
                    <a:pt x="8278" y="6542"/>
                  </a:lnTo>
                  <a:lnTo>
                    <a:pt x="7148" y="5875"/>
                  </a:lnTo>
                  <a:lnTo>
                    <a:pt x="6037" y="5149"/>
                  </a:lnTo>
                  <a:lnTo>
                    <a:pt x="4967" y="4402"/>
                  </a:lnTo>
                  <a:lnTo>
                    <a:pt x="3897" y="3634"/>
                  </a:lnTo>
                  <a:lnTo>
                    <a:pt x="2888" y="2827"/>
                  </a:lnTo>
                  <a:lnTo>
                    <a:pt x="1898" y="1979"/>
                  </a:lnTo>
                  <a:lnTo>
                    <a:pt x="929" y="1111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29" y="909"/>
                  </a:lnTo>
                  <a:lnTo>
                    <a:pt x="1898" y="1777"/>
                  </a:lnTo>
                  <a:lnTo>
                    <a:pt x="2888" y="2625"/>
                  </a:lnTo>
                  <a:lnTo>
                    <a:pt x="3917" y="3433"/>
                  </a:lnTo>
                  <a:lnTo>
                    <a:pt x="4987" y="4220"/>
                  </a:lnTo>
                  <a:lnTo>
                    <a:pt x="6078" y="4967"/>
                  </a:lnTo>
                  <a:lnTo>
                    <a:pt x="7188" y="5694"/>
                  </a:lnTo>
                  <a:lnTo>
                    <a:pt x="8319" y="6380"/>
                  </a:lnTo>
                  <a:lnTo>
                    <a:pt x="9470" y="7026"/>
                  </a:lnTo>
                  <a:lnTo>
                    <a:pt x="10641" y="7652"/>
                  </a:lnTo>
                  <a:lnTo>
                    <a:pt x="11832" y="8217"/>
                  </a:lnTo>
                  <a:lnTo>
                    <a:pt x="13043" y="8763"/>
                  </a:lnTo>
                  <a:lnTo>
                    <a:pt x="14255" y="9267"/>
                  </a:lnTo>
                  <a:lnTo>
                    <a:pt x="15486" y="9752"/>
                  </a:lnTo>
                  <a:lnTo>
                    <a:pt x="16718" y="10176"/>
                  </a:lnTo>
                  <a:lnTo>
                    <a:pt x="17949" y="10560"/>
                  </a:lnTo>
                  <a:lnTo>
                    <a:pt x="19181" y="10923"/>
                  </a:lnTo>
                  <a:lnTo>
                    <a:pt x="20413" y="11226"/>
                  </a:lnTo>
                  <a:lnTo>
                    <a:pt x="21644" y="11508"/>
                  </a:lnTo>
                  <a:lnTo>
                    <a:pt x="22876" y="11731"/>
                  </a:lnTo>
                  <a:lnTo>
                    <a:pt x="24107" y="11912"/>
                  </a:lnTo>
                  <a:lnTo>
                    <a:pt x="25319" y="12054"/>
                  </a:lnTo>
                  <a:lnTo>
                    <a:pt x="26530" y="12155"/>
                  </a:lnTo>
                  <a:lnTo>
                    <a:pt x="27701" y="12215"/>
                  </a:lnTo>
                  <a:lnTo>
                    <a:pt x="28892" y="12215"/>
                  </a:lnTo>
                  <a:lnTo>
                    <a:pt x="30043" y="12175"/>
                  </a:lnTo>
                  <a:lnTo>
                    <a:pt x="30608" y="12134"/>
                  </a:lnTo>
                  <a:lnTo>
                    <a:pt x="31174" y="12094"/>
                  </a:lnTo>
                  <a:lnTo>
                    <a:pt x="31739" y="12033"/>
                  </a:lnTo>
                  <a:lnTo>
                    <a:pt x="32284" y="11973"/>
                  </a:lnTo>
                  <a:lnTo>
                    <a:pt x="32829" y="11872"/>
                  </a:lnTo>
                  <a:lnTo>
                    <a:pt x="33374" y="11791"/>
                  </a:lnTo>
                  <a:lnTo>
                    <a:pt x="33899" y="11670"/>
                  </a:lnTo>
                  <a:lnTo>
                    <a:pt x="34424" y="11549"/>
                  </a:lnTo>
                  <a:lnTo>
                    <a:pt x="34949" y="11428"/>
                  </a:lnTo>
                  <a:lnTo>
                    <a:pt x="35454" y="11286"/>
                  </a:lnTo>
                  <a:lnTo>
                    <a:pt x="35959" y="11125"/>
                  </a:lnTo>
                  <a:lnTo>
                    <a:pt x="36443" y="10943"/>
                  </a:lnTo>
                  <a:lnTo>
                    <a:pt x="36443" y="10943"/>
                  </a:lnTo>
                  <a:lnTo>
                    <a:pt x="37150" y="10681"/>
                  </a:lnTo>
                  <a:lnTo>
                    <a:pt x="37836" y="10378"/>
                  </a:lnTo>
                  <a:lnTo>
                    <a:pt x="38482" y="10055"/>
                  </a:lnTo>
                  <a:lnTo>
                    <a:pt x="39108" y="9732"/>
                  </a:lnTo>
                  <a:lnTo>
                    <a:pt x="38604" y="99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extrusionOk="0">
                  <a:moveTo>
                    <a:pt x="1" y="1"/>
                  </a:moveTo>
                  <a:lnTo>
                    <a:pt x="82" y="526"/>
                  </a:lnTo>
                  <a:lnTo>
                    <a:pt x="223" y="1212"/>
                  </a:lnTo>
                  <a:lnTo>
                    <a:pt x="405" y="1919"/>
                  </a:lnTo>
                  <a:lnTo>
                    <a:pt x="627" y="2625"/>
                  </a:lnTo>
                  <a:lnTo>
                    <a:pt x="869" y="3332"/>
                  </a:lnTo>
                  <a:lnTo>
                    <a:pt x="1172" y="4039"/>
                  </a:lnTo>
                  <a:lnTo>
                    <a:pt x="1495" y="4745"/>
                  </a:lnTo>
                  <a:lnTo>
                    <a:pt x="1838" y="5472"/>
                  </a:lnTo>
                  <a:lnTo>
                    <a:pt x="2242" y="6199"/>
                  </a:lnTo>
                  <a:lnTo>
                    <a:pt x="2666" y="6926"/>
                  </a:lnTo>
                  <a:lnTo>
                    <a:pt x="3130" y="7633"/>
                  </a:lnTo>
                  <a:lnTo>
                    <a:pt x="3635" y="8359"/>
                  </a:lnTo>
                  <a:lnTo>
                    <a:pt x="4180" y="9086"/>
                  </a:lnTo>
                  <a:lnTo>
                    <a:pt x="4745" y="9813"/>
                  </a:lnTo>
                  <a:lnTo>
                    <a:pt x="5371" y="10520"/>
                  </a:lnTo>
                  <a:lnTo>
                    <a:pt x="6017" y="11246"/>
                  </a:lnTo>
                  <a:lnTo>
                    <a:pt x="6704" y="11953"/>
                  </a:lnTo>
                  <a:lnTo>
                    <a:pt x="6684" y="11751"/>
                  </a:lnTo>
                  <a:lnTo>
                    <a:pt x="5997" y="11024"/>
                  </a:lnTo>
                  <a:lnTo>
                    <a:pt x="5331" y="10277"/>
                  </a:lnTo>
                  <a:lnTo>
                    <a:pt x="4705" y="9530"/>
                  </a:lnTo>
                  <a:lnTo>
                    <a:pt x="4099" y="8783"/>
                  </a:lnTo>
                  <a:lnTo>
                    <a:pt x="3554" y="8057"/>
                  </a:lnTo>
                  <a:lnTo>
                    <a:pt x="3049" y="7309"/>
                  </a:lnTo>
                  <a:lnTo>
                    <a:pt x="2565" y="6562"/>
                  </a:lnTo>
                  <a:lnTo>
                    <a:pt x="2141" y="5815"/>
                  </a:lnTo>
                  <a:lnTo>
                    <a:pt x="1737" y="5068"/>
                  </a:lnTo>
                  <a:lnTo>
                    <a:pt x="1374" y="4342"/>
                  </a:lnTo>
                  <a:lnTo>
                    <a:pt x="1051" y="3595"/>
                  </a:lnTo>
                  <a:lnTo>
                    <a:pt x="768" y="2868"/>
                  </a:lnTo>
                  <a:lnTo>
                    <a:pt x="526" y="2141"/>
                  </a:lnTo>
                  <a:lnTo>
                    <a:pt x="304" y="1414"/>
                  </a:lnTo>
                  <a:lnTo>
                    <a:pt x="142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1762975" y="1131000"/>
              <a:ext cx="167600" cy="298850"/>
            </a:xfrm>
            <a:custGeom>
              <a:avLst/>
              <a:gdLst/>
              <a:ahLst/>
              <a:cxnLst/>
              <a:rect l="l" t="t" r="r" b="b"/>
              <a:pathLst>
                <a:path w="6704" h="11954" fill="none" extrusionOk="0">
                  <a:moveTo>
                    <a:pt x="6704" y="11953"/>
                  </a:moveTo>
                  <a:lnTo>
                    <a:pt x="6704" y="11953"/>
                  </a:lnTo>
                  <a:lnTo>
                    <a:pt x="6017" y="11246"/>
                  </a:lnTo>
                  <a:lnTo>
                    <a:pt x="5371" y="10520"/>
                  </a:lnTo>
                  <a:lnTo>
                    <a:pt x="4745" y="9813"/>
                  </a:lnTo>
                  <a:lnTo>
                    <a:pt x="4180" y="9086"/>
                  </a:lnTo>
                  <a:lnTo>
                    <a:pt x="3635" y="8359"/>
                  </a:lnTo>
                  <a:lnTo>
                    <a:pt x="3130" y="7633"/>
                  </a:lnTo>
                  <a:lnTo>
                    <a:pt x="2666" y="6926"/>
                  </a:lnTo>
                  <a:lnTo>
                    <a:pt x="2242" y="6199"/>
                  </a:lnTo>
                  <a:lnTo>
                    <a:pt x="1838" y="5472"/>
                  </a:lnTo>
                  <a:lnTo>
                    <a:pt x="1495" y="4745"/>
                  </a:lnTo>
                  <a:lnTo>
                    <a:pt x="1172" y="4039"/>
                  </a:lnTo>
                  <a:lnTo>
                    <a:pt x="869" y="3332"/>
                  </a:lnTo>
                  <a:lnTo>
                    <a:pt x="627" y="2625"/>
                  </a:lnTo>
                  <a:lnTo>
                    <a:pt x="405" y="1919"/>
                  </a:lnTo>
                  <a:lnTo>
                    <a:pt x="223" y="1212"/>
                  </a:lnTo>
                  <a:lnTo>
                    <a:pt x="82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707"/>
                  </a:lnTo>
                  <a:lnTo>
                    <a:pt x="304" y="1414"/>
                  </a:lnTo>
                  <a:lnTo>
                    <a:pt x="526" y="2141"/>
                  </a:lnTo>
                  <a:lnTo>
                    <a:pt x="768" y="2868"/>
                  </a:lnTo>
                  <a:lnTo>
                    <a:pt x="1051" y="3595"/>
                  </a:lnTo>
                  <a:lnTo>
                    <a:pt x="1374" y="4342"/>
                  </a:lnTo>
                  <a:lnTo>
                    <a:pt x="1737" y="5068"/>
                  </a:lnTo>
                  <a:lnTo>
                    <a:pt x="2141" y="5815"/>
                  </a:lnTo>
                  <a:lnTo>
                    <a:pt x="2565" y="6562"/>
                  </a:lnTo>
                  <a:lnTo>
                    <a:pt x="3049" y="7309"/>
                  </a:lnTo>
                  <a:lnTo>
                    <a:pt x="3554" y="8057"/>
                  </a:lnTo>
                  <a:lnTo>
                    <a:pt x="4099" y="8783"/>
                  </a:lnTo>
                  <a:lnTo>
                    <a:pt x="4705" y="9530"/>
                  </a:lnTo>
                  <a:lnTo>
                    <a:pt x="5331" y="10277"/>
                  </a:lnTo>
                  <a:lnTo>
                    <a:pt x="5997" y="11024"/>
                  </a:lnTo>
                  <a:lnTo>
                    <a:pt x="6684" y="11751"/>
                  </a:lnTo>
                  <a:lnTo>
                    <a:pt x="6684" y="11751"/>
                  </a:lnTo>
                  <a:lnTo>
                    <a:pt x="6704" y="11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extrusionOk="0">
                  <a:moveTo>
                    <a:pt x="32587" y="10176"/>
                  </a:moveTo>
                  <a:lnTo>
                    <a:pt x="32049" y="10337"/>
                  </a:lnTo>
                  <a:lnTo>
                    <a:pt x="32049" y="10337"/>
                  </a:lnTo>
                  <a:lnTo>
                    <a:pt x="32123" y="10317"/>
                  </a:lnTo>
                  <a:lnTo>
                    <a:pt x="32587" y="10176"/>
                  </a:lnTo>
                  <a:close/>
                  <a:moveTo>
                    <a:pt x="1" y="0"/>
                  </a:moveTo>
                  <a:lnTo>
                    <a:pt x="61" y="162"/>
                  </a:lnTo>
                  <a:lnTo>
                    <a:pt x="869" y="969"/>
                  </a:lnTo>
                  <a:lnTo>
                    <a:pt x="1697" y="1716"/>
                  </a:lnTo>
                  <a:lnTo>
                    <a:pt x="2565" y="2463"/>
                  </a:lnTo>
                  <a:lnTo>
                    <a:pt x="3473" y="3190"/>
                  </a:lnTo>
                  <a:lnTo>
                    <a:pt x="4382" y="3877"/>
                  </a:lnTo>
                  <a:lnTo>
                    <a:pt x="5331" y="4523"/>
                  </a:lnTo>
                  <a:lnTo>
                    <a:pt x="6300" y="5169"/>
                  </a:lnTo>
                  <a:lnTo>
                    <a:pt x="7289" y="5774"/>
                  </a:lnTo>
                  <a:lnTo>
                    <a:pt x="8278" y="6340"/>
                  </a:lnTo>
                  <a:lnTo>
                    <a:pt x="9308" y="6885"/>
                  </a:lnTo>
                  <a:lnTo>
                    <a:pt x="10338" y="7410"/>
                  </a:lnTo>
                  <a:lnTo>
                    <a:pt x="11388" y="7894"/>
                  </a:lnTo>
                  <a:lnTo>
                    <a:pt x="12438" y="8359"/>
                  </a:lnTo>
                  <a:lnTo>
                    <a:pt x="13508" y="8783"/>
                  </a:lnTo>
                  <a:lnTo>
                    <a:pt x="14578" y="9166"/>
                  </a:lnTo>
                  <a:lnTo>
                    <a:pt x="15648" y="9530"/>
                  </a:lnTo>
                  <a:lnTo>
                    <a:pt x="16738" y="9853"/>
                  </a:lnTo>
                  <a:lnTo>
                    <a:pt x="17808" y="10135"/>
                  </a:lnTo>
                  <a:lnTo>
                    <a:pt x="18878" y="10398"/>
                  </a:lnTo>
                  <a:lnTo>
                    <a:pt x="19968" y="10620"/>
                  </a:lnTo>
                  <a:lnTo>
                    <a:pt x="21038" y="10802"/>
                  </a:lnTo>
                  <a:lnTo>
                    <a:pt x="22108" y="10963"/>
                  </a:lnTo>
                  <a:lnTo>
                    <a:pt x="23158" y="11064"/>
                  </a:lnTo>
                  <a:lnTo>
                    <a:pt x="24208" y="11145"/>
                  </a:lnTo>
                  <a:lnTo>
                    <a:pt x="25238" y="11185"/>
                  </a:lnTo>
                  <a:lnTo>
                    <a:pt x="26268" y="11185"/>
                  </a:lnTo>
                  <a:lnTo>
                    <a:pt x="27257" y="11145"/>
                  </a:lnTo>
                  <a:lnTo>
                    <a:pt x="28246" y="11064"/>
                  </a:lnTo>
                  <a:lnTo>
                    <a:pt x="29215" y="10963"/>
                  </a:lnTo>
                  <a:lnTo>
                    <a:pt x="30164" y="10802"/>
                  </a:lnTo>
                  <a:lnTo>
                    <a:pt x="31093" y="10600"/>
                  </a:lnTo>
                  <a:lnTo>
                    <a:pt x="31981" y="10357"/>
                  </a:lnTo>
                  <a:lnTo>
                    <a:pt x="32049" y="10337"/>
                  </a:lnTo>
                  <a:lnTo>
                    <a:pt x="32049" y="10337"/>
                  </a:lnTo>
                  <a:lnTo>
                    <a:pt x="31678" y="10438"/>
                  </a:lnTo>
                  <a:lnTo>
                    <a:pt x="30730" y="10660"/>
                  </a:lnTo>
                  <a:lnTo>
                    <a:pt x="29781" y="10822"/>
                  </a:lnTo>
                  <a:lnTo>
                    <a:pt x="28791" y="10963"/>
                  </a:lnTo>
                  <a:lnTo>
                    <a:pt x="27802" y="11064"/>
                  </a:lnTo>
                  <a:lnTo>
                    <a:pt x="26772" y="11104"/>
                  </a:lnTo>
                  <a:lnTo>
                    <a:pt x="25743" y="11125"/>
                  </a:lnTo>
                  <a:lnTo>
                    <a:pt x="24693" y="11104"/>
                  </a:lnTo>
                  <a:lnTo>
                    <a:pt x="23623" y="11024"/>
                  </a:lnTo>
                  <a:lnTo>
                    <a:pt x="22532" y="10923"/>
                  </a:lnTo>
                  <a:lnTo>
                    <a:pt x="21462" y="10781"/>
                  </a:lnTo>
                  <a:lnTo>
                    <a:pt x="20372" y="10600"/>
                  </a:lnTo>
                  <a:lnTo>
                    <a:pt x="19262" y="10378"/>
                  </a:lnTo>
                  <a:lnTo>
                    <a:pt x="18171" y="10115"/>
                  </a:lnTo>
                  <a:lnTo>
                    <a:pt x="17061" y="9833"/>
                  </a:lnTo>
                  <a:lnTo>
                    <a:pt x="15951" y="9509"/>
                  </a:lnTo>
                  <a:lnTo>
                    <a:pt x="14860" y="9146"/>
                  </a:lnTo>
                  <a:lnTo>
                    <a:pt x="13770" y="8742"/>
                  </a:lnTo>
                  <a:lnTo>
                    <a:pt x="12680" y="8318"/>
                  </a:lnTo>
                  <a:lnTo>
                    <a:pt x="11590" y="7854"/>
                  </a:lnTo>
                  <a:lnTo>
                    <a:pt x="10520" y="7369"/>
                  </a:lnTo>
                  <a:lnTo>
                    <a:pt x="9470" y="6844"/>
                  </a:lnTo>
                  <a:lnTo>
                    <a:pt x="8420" y="6299"/>
                  </a:lnTo>
                  <a:lnTo>
                    <a:pt x="7390" y="5714"/>
                  </a:lnTo>
                  <a:lnTo>
                    <a:pt x="6381" y="5088"/>
                  </a:lnTo>
                  <a:lnTo>
                    <a:pt x="5391" y="4442"/>
                  </a:lnTo>
                  <a:lnTo>
                    <a:pt x="4422" y="3776"/>
                  </a:lnTo>
                  <a:lnTo>
                    <a:pt x="3493" y="3069"/>
                  </a:lnTo>
                  <a:lnTo>
                    <a:pt x="2565" y="2342"/>
                  </a:lnTo>
                  <a:lnTo>
                    <a:pt x="1676" y="1595"/>
                  </a:lnTo>
                  <a:lnTo>
                    <a:pt x="828" y="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1938125" y="1482825"/>
              <a:ext cx="814675" cy="279650"/>
            </a:xfrm>
            <a:custGeom>
              <a:avLst/>
              <a:gdLst/>
              <a:ahLst/>
              <a:cxnLst/>
              <a:rect l="l" t="t" r="r" b="b"/>
              <a:pathLst>
                <a:path w="32587" h="11186" fill="none" extrusionOk="0">
                  <a:moveTo>
                    <a:pt x="31981" y="10357"/>
                  </a:moveTo>
                  <a:lnTo>
                    <a:pt x="31981" y="10357"/>
                  </a:lnTo>
                  <a:lnTo>
                    <a:pt x="31093" y="10600"/>
                  </a:lnTo>
                  <a:lnTo>
                    <a:pt x="30164" y="10802"/>
                  </a:lnTo>
                  <a:lnTo>
                    <a:pt x="29215" y="10963"/>
                  </a:lnTo>
                  <a:lnTo>
                    <a:pt x="28246" y="11064"/>
                  </a:lnTo>
                  <a:lnTo>
                    <a:pt x="27257" y="11145"/>
                  </a:lnTo>
                  <a:lnTo>
                    <a:pt x="26268" y="11185"/>
                  </a:lnTo>
                  <a:lnTo>
                    <a:pt x="25238" y="11185"/>
                  </a:lnTo>
                  <a:lnTo>
                    <a:pt x="24208" y="11145"/>
                  </a:lnTo>
                  <a:lnTo>
                    <a:pt x="23158" y="11064"/>
                  </a:lnTo>
                  <a:lnTo>
                    <a:pt x="22108" y="10963"/>
                  </a:lnTo>
                  <a:lnTo>
                    <a:pt x="21038" y="10802"/>
                  </a:lnTo>
                  <a:lnTo>
                    <a:pt x="19968" y="10620"/>
                  </a:lnTo>
                  <a:lnTo>
                    <a:pt x="18878" y="10398"/>
                  </a:lnTo>
                  <a:lnTo>
                    <a:pt x="17808" y="10135"/>
                  </a:lnTo>
                  <a:lnTo>
                    <a:pt x="16738" y="9853"/>
                  </a:lnTo>
                  <a:lnTo>
                    <a:pt x="15648" y="9530"/>
                  </a:lnTo>
                  <a:lnTo>
                    <a:pt x="14578" y="9166"/>
                  </a:lnTo>
                  <a:lnTo>
                    <a:pt x="13508" y="8783"/>
                  </a:lnTo>
                  <a:lnTo>
                    <a:pt x="12438" y="8359"/>
                  </a:lnTo>
                  <a:lnTo>
                    <a:pt x="11388" y="7894"/>
                  </a:lnTo>
                  <a:lnTo>
                    <a:pt x="10338" y="7410"/>
                  </a:lnTo>
                  <a:lnTo>
                    <a:pt x="9308" y="6885"/>
                  </a:lnTo>
                  <a:lnTo>
                    <a:pt x="8278" y="6340"/>
                  </a:lnTo>
                  <a:lnTo>
                    <a:pt x="7289" y="5774"/>
                  </a:lnTo>
                  <a:lnTo>
                    <a:pt x="6300" y="5169"/>
                  </a:lnTo>
                  <a:lnTo>
                    <a:pt x="5331" y="4523"/>
                  </a:lnTo>
                  <a:lnTo>
                    <a:pt x="4382" y="3877"/>
                  </a:lnTo>
                  <a:lnTo>
                    <a:pt x="3473" y="3190"/>
                  </a:lnTo>
                  <a:lnTo>
                    <a:pt x="2565" y="2463"/>
                  </a:lnTo>
                  <a:lnTo>
                    <a:pt x="1697" y="1716"/>
                  </a:lnTo>
                  <a:lnTo>
                    <a:pt x="869" y="969"/>
                  </a:lnTo>
                  <a:lnTo>
                    <a:pt x="61" y="162"/>
                  </a:lnTo>
                  <a:lnTo>
                    <a:pt x="61" y="1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828" y="808"/>
                  </a:lnTo>
                  <a:lnTo>
                    <a:pt x="1676" y="1595"/>
                  </a:lnTo>
                  <a:lnTo>
                    <a:pt x="2565" y="2342"/>
                  </a:lnTo>
                  <a:lnTo>
                    <a:pt x="3493" y="3069"/>
                  </a:lnTo>
                  <a:lnTo>
                    <a:pt x="4422" y="3776"/>
                  </a:lnTo>
                  <a:lnTo>
                    <a:pt x="5391" y="4442"/>
                  </a:lnTo>
                  <a:lnTo>
                    <a:pt x="6381" y="5088"/>
                  </a:lnTo>
                  <a:lnTo>
                    <a:pt x="7390" y="5714"/>
                  </a:lnTo>
                  <a:lnTo>
                    <a:pt x="8420" y="6299"/>
                  </a:lnTo>
                  <a:lnTo>
                    <a:pt x="9470" y="6844"/>
                  </a:lnTo>
                  <a:lnTo>
                    <a:pt x="10520" y="7369"/>
                  </a:lnTo>
                  <a:lnTo>
                    <a:pt x="11590" y="7854"/>
                  </a:lnTo>
                  <a:lnTo>
                    <a:pt x="12680" y="8318"/>
                  </a:lnTo>
                  <a:lnTo>
                    <a:pt x="13770" y="8742"/>
                  </a:lnTo>
                  <a:lnTo>
                    <a:pt x="14860" y="9146"/>
                  </a:lnTo>
                  <a:lnTo>
                    <a:pt x="15951" y="9509"/>
                  </a:lnTo>
                  <a:lnTo>
                    <a:pt x="17061" y="9833"/>
                  </a:lnTo>
                  <a:lnTo>
                    <a:pt x="18171" y="10115"/>
                  </a:lnTo>
                  <a:lnTo>
                    <a:pt x="19262" y="10378"/>
                  </a:lnTo>
                  <a:lnTo>
                    <a:pt x="20372" y="10600"/>
                  </a:lnTo>
                  <a:lnTo>
                    <a:pt x="21462" y="10781"/>
                  </a:lnTo>
                  <a:lnTo>
                    <a:pt x="22532" y="10923"/>
                  </a:lnTo>
                  <a:lnTo>
                    <a:pt x="23623" y="11024"/>
                  </a:lnTo>
                  <a:lnTo>
                    <a:pt x="24693" y="11104"/>
                  </a:lnTo>
                  <a:lnTo>
                    <a:pt x="25743" y="11125"/>
                  </a:lnTo>
                  <a:lnTo>
                    <a:pt x="26772" y="11104"/>
                  </a:lnTo>
                  <a:lnTo>
                    <a:pt x="27802" y="11064"/>
                  </a:lnTo>
                  <a:lnTo>
                    <a:pt x="28791" y="10963"/>
                  </a:lnTo>
                  <a:lnTo>
                    <a:pt x="29781" y="10822"/>
                  </a:lnTo>
                  <a:lnTo>
                    <a:pt x="30730" y="10660"/>
                  </a:lnTo>
                  <a:lnTo>
                    <a:pt x="31678" y="10438"/>
                  </a:lnTo>
                  <a:lnTo>
                    <a:pt x="32123" y="10317"/>
                  </a:lnTo>
                  <a:lnTo>
                    <a:pt x="32587" y="10176"/>
                  </a:lnTo>
                  <a:lnTo>
                    <a:pt x="31981" y="103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extrusionOk="0">
                  <a:moveTo>
                    <a:pt x="1" y="1"/>
                  </a:moveTo>
                  <a:lnTo>
                    <a:pt x="223" y="526"/>
                  </a:lnTo>
                  <a:lnTo>
                    <a:pt x="425" y="970"/>
                  </a:lnTo>
                  <a:lnTo>
                    <a:pt x="627" y="1434"/>
                  </a:lnTo>
                  <a:lnTo>
                    <a:pt x="869" y="1878"/>
                  </a:lnTo>
                  <a:lnTo>
                    <a:pt x="1111" y="2323"/>
                  </a:lnTo>
                  <a:lnTo>
                    <a:pt x="1374" y="2787"/>
                  </a:lnTo>
                  <a:lnTo>
                    <a:pt x="1636" y="3231"/>
                  </a:lnTo>
                  <a:lnTo>
                    <a:pt x="1939" y="3695"/>
                  </a:lnTo>
                  <a:lnTo>
                    <a:pt x="2242" y="4140"/>
                  </a:lnTo>
                  <a:lnTo>
                    <a:pt x="2565" y="4604"/>
                  </a:lnTo>
                  <a:lnTo>
                    <a:pt x="2908" y="5048"/>
                  </a:lnTo>
                  <a:lnTo>
                    <a:pt x="3251" y="5513"/>
                  </a:lnTo>
                  <a:lnTo>
                    <a:pt x="3635" y="5957"/>
                  </a:lnTo>
                  <a:lnTo>
                    <a:pt x="4018" y="6421"/>
                  </a:lnTo>
                  <a:lnTo>
                    <a:pt x="4402" y="6865"/>
                  </a:lnTo>
                  <a:lnTo>
                    <a:pt x="4826" y="7309"/>
                  </a:lnTo>
                  <a:lnTo>
                    <a:pt x="5270" y="7754"/>
                  </a:lnTo>
                  <a:lnTo>
                    <a:pt x="5210" y="7592"/>
                  </a:lnTo>
                  <a:lnTo>
                    <a:pt x="4765" y="7128"/>
                  </a:lnTo>
                  <a:lnTo>
                    <a:pt x="4321" y="6643"/>
                  </a:lnTo>
                  <a:lnTo>
                    <a:pt x="3897" y="6179"/>
                  </a:lnTo>
                  <a:lnTo>
                    <a:pt x="3494" y="5694"/>
                  </a:lnTo>
                  <a:lnTo>
                    <a:pt x="3110" y="5230"/>
                  </a:lnTo>
                  <a:lnTo>
                    <a:pt x="2747" y="4745"/>
                  </a:lnTo>
                  <a:lnTo>
                    <a:pt x="2403" y="4281"/>
                  </a:lnTo>
                  <a:lnTo>
                    <a:pt x="2060" y="3796"/>
                  </a:lnTo>
                  <a:lnTo>
                    <a:pt x="1737" y="3312"/>
                  </a:lnTo>
                  <a:lnTo>
                    <a:pt x="1434" y="2847"/>
                  </a:lnTo>
                  <a:lnTo>
                    <a:pt x="1152" y="2363"/>
                  </a:lnTo>
                  <a:lnTo>
                    <a:pt x="889" y="1899"/>
                  </a:lnTo>
                  <a:lnTo>
                    <a:pt x="647" y="1414"/>
                  </a:lnTo>
                  <a:lnTo>
                    <a:pt x="425" y="950"/>
                  </a:lnTo>
                  <a:lnTo>
                    <a:pt x="203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1807900" y="1293025"/>
              <a:ext cx="131775" cy="193850"/>
            </a:xfrm>
            <a:custGeom>
              <a:avLst/>
              <a:gdLst/>
              <a:ahLst/>
              <a:cxnLst/>
              <a:rect l="l" t="t" r="r" b="b"/>
              <a:pathLst>
                <a:path w="5271" h="7754" fill="none" extrusionOk="0">
                  <a:moveTo>
                    <a:pt x="5270" y="7754"/>
                  </a:moveTo>
                  <a:lnTo>
                    <a:pt x="5270" y="7754"/>
                  </a:lnTo>
                  <a:lnTo>
                    <a:pt x="4826" y="7309"/>
                  </a:lnTo>
                  <a:lnTo>
                    <a:pt x="4402" y="6865"/>
                  </a:lnTo>
                  <a:lnTo>
                    <a:pt x="4018" y="6421"/>
                  </a:lnTo>
                  <a:lnTo>
                    <a:pt x="3635" y="5957"/>
                  </a:lnTo>
                  <a:lnTo>
                    <a:pt x="3251" y="5513"/>
                  </a:lnTo>
                  <a:lnTo>
                    <a:pt x="2908" y="5048"/>
                  </a:lnTo>
                  <a:lnTo>
                    <a:pt x="2565" y="4604"/>
                  </a:lnTo>
                  <a:lnTo>
                    <a:pt x="2242" y="4140"/>
                  </a:lnTo>
                  <a:lnTo>
                    <a:pt x="1939" y="3695"/>
                  </a:lnTo>
                  <a:lnTo>
                    <a:pt x="1636" y="3231"/>
                  </a:lnTo>
                  <a:lnTo>
                    <a:pt x="1374" y="2787"/>
                  </a:lnTo>
                  <a:lnTo>
                    <a:pt x="1111" y="2323"/>
                  </a:lnTo>
                  <a:lnTo>
                    <a:pt x="869" y="1878"/>
                  </a:lnTo>
                  <a:lnTo>
                    <a:pt x="627" y="1434"/>
                  </a:lnTo>
                  <a:lnTo>
                    <a:pt x="425" y="970"/>
                  </a:lnTo>
                  <a:lnTo>
                    <a:pt x="223" y="5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03" y="465"/>
                  </a:lnTo>
                  <a:lnTo>
                    <a:pt x="425" y="950"/>
                  </a:lnTo>
                  <a:lnTo>
                    <a:pt x="647" y="1414"/>
                  </a:lnTo>
                  <a:lnTo>
                    <a:pt x="889" y="1899"/>
                  </a:lnTo>
                  <a:lnTo>
                    <a:pt x="1152" y="2363"/>
                  </a:lnTo>
                  <a:lnTo>
                    <a:pt x="1434" y="2847"/>
                  </a:lnTo>
                  <a:lnTo>
                    <a:pt x="1737" y="3312"/>
                  </a:lnTo>
                  <a:lnTo>
                    <a:pt x="2060" y="3796"/>
                  </a:lnTo>
                  <a:lnTo>
                    <a:pt x="2403" y="4281"/>
                  </a:lnTo>
                  <a:lnTo>
                    <a:pt x="2747" y="4745"/>
                  </a:lnTo>
                  <a:lnTo>
                    <a:pt x="3110" y="5230"/>
                  </a:lnTo>
                  <a:lnTo>
                    <a:pt x="3494" y="5694"/>
                  </a:lnTo>
                  <a:lnTo>
                    <a:pt x="3897" y="6179"/>
                  </a:lnTo>
                  <a:lnTo>
                    <a:pt x="4321" y="6643"/>
                  </a:lnTo>
                  <a:lnTo>
                    <a:pt x="4765" y="7128"/>
                  </a:lnTo>
                  <a:lnTo>
                    <a:pt x="5210" y="7592"/>
                  </a:lnTo>
                  <a:lnTo>
                    <a:pt x="5210" y="7592"/>
                  </a:lnTo>
                  <a:lnTo>
                    <a:pt x="5270" y="77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extrusionOk="0">
                  <a:moveTo>
                    <a:pt x="1" y="1"/>
                  </a:moveTo>
                  <a:lnTo>
                    <a:pt x="102" y="142"/>
                  </a:lnTo>
                  <a:lnTo>
                    <a:pt x="687" y="707"/>
                  </a:lnTo>
                  <a:lnTo>
                    <a:pt x="1273" y="1272"/>
                  </a:lnTo>
                  <a:lnTo>
                    <a:pt x="1899" y="1818"/>
                  </a:lnTo>
                  <a:lnTo>
                    <a:pt x="2525" y="2343"/>
                  </a:lnTo>
                  <a:lnTo>
                    <a:pt x="3191" y="2847"/>
                  </a:lnTo>
                  <a:lnTo>
                    <a:pt x="3857" y="3352"/>
                  </a:lnTo>
                  <a:lnTo>
                    <a:pt x="4523" y="3816"/>
                  </a:lnTo>
                  <a:lnTo>
                    <a:pt x="5230" y="4281"/>
                  </a:lnTo>
                  <a:lnTo>
                    <a:pt x="5937" y="4745"/>
                  </a:lnTo>
                  <a:lnTo>
                    <a:pt x="6643" y="5169"/>
                  </a:lnTo>
                  <a:lnTo>
                    <a:pt x="7370" y="5573"/>
                  </a:lnTo>
                  <a:lnTo>
                    <a:pt x="8117" y="5977"/>
                  </a:lnTo>
                  <a:lnTo>
                    <a:pt x="8864" y="6360"/>
                  </a:lnTo>
                  <a:lnTo>
                    <a:pt x="9611" y="6704"/>
                  </a:lnTo>
                  <a:lnTo>
                    <a:pt x="10378" y="7047"/>
                  </a:lnTo>
                  <a:lnTo>
                    <a:pt x="11146" y="7370"/>
                  </a:lnTo>
                  <a:lnTo>
                    <a:pt x="11913" y="7673"/>
                  </a:lnTo>
                  <a:lnTo>
                    <a:pt x="12680" y="7955"/>
                  </a:lnTo>
                  <a:lnTo>
                    <a:pt x="13467" y="8238"/>
                  </a:lnTo>
                  <a:lnTo>
                    <a:pt x="14235" y="8480"/>
                  </a:lnTo>
                  <a:lnTo>
                    <a:pt x="15022" y="8702"/>
                  </a:lnTo>
                  <a:lnTo>
                    <a:pt x="15809" y="8904"/>
                  </a:lnTo>
                  <a:lnTo>
                    <a:pt x="16577" y="9086"/>
                  </a:lnTo>
                  <a:lnTo>
                    <a:pt x="17364" y="9247"/>
                  </a:lnTo>
                  <a:lnTo>
                    <a:pt x="18131" y="9389"/>
                  </a:lnTo>
                  <a:lnTo>
                    <a:pt x="18919" y="9510"/>
                  </a:lnTo>
                  <a:lnTo>
                    <a:pt x="19686" y="9611"/>
                  </a:lnTo>
                  <a:lnTo>
                    <a:pt x="20433" y="9692"/>
                  </a:lnTo>
                  <a:lnTo>
                    <a:pt x="21200" y="9732"/>
                  </a:lnTo>
                  <a:lnTo>
                    <a:pt x="21947" y="9772"/>
                  </a:lnTo>
                  <a:lnTo>
                    <a:pt x="22593" y="9772"/>
                  </a:lnTo>
                  <a:lnTo>
                    <a:pt x="21826" y="9752"/>
                  </a:lnTo>
                  <a:lnTo>
                    <a:pt x="21039" y="9712"/>
                  </a:lnTo>
                  <a:lnTo>
                    <a:pt x="20251" y="9651"/>
                  </a:lnTo>
                  <a:lnTo>
                    <a:pt x="19464" y="9550"/>
                  </a:lnTo>
                  <a:lnTo>
                    <a:pt x="18676" y="9449"/>
                  </a:lnTo>
                  <a:lnTo>
                    <a:pt x="17869" y="9308"/>
                  </a:lnTo>
                  <a:lnTo>
                    <a:pt x="17061" y="9147"/>
                  </a:lnTo>
                  <a:lnTo>
                    <a:pt x="16254" y="8965"/>
                  </a:lnTo>
                  <a:lnTo>
                    <a:pt x="15446" y="8763"/>
                  </a:lnTo>
                  <a:lnTo>
                    <a:pt x="14638" y="8541"/>
                  </a:lnTo>
                  <a:lnTo>
                    <a:pt x="13831" y="8299"/>
                  </a:lnTo>
                  <a:lnTo>
                    <a:pt x="13043" y="8036"/>
                  </a:lnTo>
                  <a:lnTo>
                    <a:pt x="12236" y="7753"/>
                  </a:lnTo>
                  <a:lnTo>
                    <a:pt x="11428" y="7430"/>
                  </a:lnTo>
                  <a:lnTo>
                    <a:pt x="10641" y="7107"/>
                  </a:lnTo>
                  <a:lnTo>
                    <a:pt x="9853" y="6764"/>
                  </a:lnTo>
                  <a:lnTo>
                    <a:pt x="9066" y="6401"/>
                  </a:lnTo>
                  <a:lnTo>
                    <a:pt x="8299" y="6017"/>
                  </a:lnTo>
                  <a:lnTo>
                    <a:pt x="7532" y="5613"/>
                  </a:lnTo>
                  <a:lnTo>
                    <a:pt x="6785" y="5189"/>
                  </a:lnTo>
                  <a:lnTo>
                    <a:pt x="6038" y="4745"/>
                  </a:lnTo>
                  <a:lnTo>
                    <a:pt x="5311" y="4281"/>
                  </a:lnTo>
                  <a:lnTo>
                    <a:pt x="4584" y="3816"/>
                  </a:lnTo>
                  <a:lnTo>
                    <a:pt x="3877" y="3312"/>
                  </a:lnTo>
                  <a:lnTo>
                    <a:pt x="3191" y="2807"/>
                  </a:lnTo>
                  <a:lnTo>
                    <a:pt x="2525" y="2282"/>
                  </a:lnTo>
                  <a:lnTo>
                    <a:pt x="1858" y="1737"/>
                  </a:lnTo>
                  <a:lnTo>
                    <a:pt x="1232" y="1172"/>
                  </a:lnTo>
                  <a:lnTo>
                    <a:pt x="607" y="586"/>
                  </a:lnTo>
                  <a:lnTo>
                    <a:pt x="1" y="1"/>
                  </a:lnTo>
                  <a:close/>
                  <a:moveTo>
                    <a:pt x="24087" y="9732"/>
                  </a:moveTo>
                  <a:lnTo>
                    <a:pt x="23340" y="9772"/>
                  </a:lnTo>
                  <a:lnTo>
                    <a:pt x="23441" y="9772"/>
                  </a:lnTo>
                  <a:lnTo>
                    <a:pt x="24087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1959825" y="1529250"/>
              <a:ext cx="602200" cy="244325"/>
            </a:xfrm>
            <a:custGeom>
              <a:avLst/>
              <a:gdLst/>
              <a:ahLst/>
              <a:cxnLst/>
              <a:rect l="l" t="t" r="r" b="b"/>
              <a:pathLst>
                <a:path w="24088" h="9773" fill="none" extrusionOk="0">
                  <a:moveTo>
                    <a:pt x="23441" y="9772"/>
                  </a:moveTo>
                  <a:lnTo>
                    <a:pt x="23421" y="9772"/>
                  </a:lnTo>
                  <a:lnTo>
                    <a:pt x="23421" y="9772"/>
                  </a:lnTo>
                  <a:lnTo>
                    <a:pt x="22694" y="9772"/>
                  </a:lnTo>
                  <a:lnTo>
                    <a:pt x="21947" y="9772"/>
                  </a:lnTo>
                  <a:lnTo>
                    <a:pt x="21200" y="9732"/>
                  </a:lnTo>
                  <a:lnTo>
                    <a:pt x="20433" y="9692"/>
                  </a:lnTo>
                  <a:lnTo>
                    <a:pt x="19686" y="9611"/>
                  </a:lnTo>
                  <a:lnTo>
                    <a:pt x="18919" y="9510"/>
                  </a:lnTo>
                  <a:lnTo>
                    <a:pt x="18131" y="9389"/>
                  </a:lnTo>
                  <a:lnTo>
                    <a:pt x="17364" y="9247"/>
                  </a:lnTo>
                  <a:lnTo>
                    <a:pt x="16577" y="9086"/>
                  </a:lnTo>
                  <a:lnTo>
                    <a:pt x="15809" y="8904"/>
                  </a:lnTo>
                  <a:lnTo>
                    <a:pt x="15022" y="8702"/>
                  </a:lnTo>
                  <a:lnTo>
                    <a:pt x="14235" y="8480"/>
                  </a:lnTo>
                  <a:lnTo>
                    <a:pt x="13467" y="8238"/>
                  </a:lnTo>
                  <a:lnTo>
                    <a:pt x="12680" y="7955"/>
                  </a:lnTo>
                  <a:lnTo>
                    <a:pt x="11913" y="7673"/>
                  </a:lnTo>
                  <a:lnTo>
                    <a:pt x="11146" y="7370"/>
                  </a:lnTo>
                  <a:lnTo>
                    <a:pt x="10378" y="7047"/>
                  </a:lnTo>
                  <a:lnTo>
                    <a:pt x="9611" y="6704"/>
                  </a:lnTo>
                  <a:lnTo>
                    <a:pt x="8864" y="6360"/>
                  </a:lnTo>
                  <a:lnTo>
                    <a:pt x="8117" y="5977"/>
                  </a:lnTo>
                  <a:lnTo>
                    <a:pt x="7370" y="5573"/>
                  </a:lnTo>
                  <a:lnTo>
                    <a:pt x="6643" y="5169"/>
                  </a:lnTo>
                  <a:lnTo>
                    <a:pt x="5937" y="4745"/>
                  </a:lnTo>
                  <a:lnTo>
                    <a:pt x="5230" y="4281"/>
                  </a:lnTo>
                  <a:lnTo>
                    <a:pt x="4523" y="3816"/>
                  </a:lnTo>
                  <a:lnTo>
                    <a:pt x="3857" y="3352"/>
                  </a:lnTo>
                  <a:lnTo>
                    <a:pt x="3191" y="2847"/>
                  </a:lnTo>
                  <a:lnTo>
                    <a:pt x="2525" y="2343"/>
                  </a:lnTo>
                  <a:lnTo>
                    <a:pt x="1899" y="1818"/>
                  </a:lnTo>
                  <a:lnTo>
                    <a:pt x="1273" y="1272"/>
                  </a:lnTo>
                  <a:lnTo>
                    <a:pt x="687" y="707"/>
                  </a:lnTo>
                  <a:lnTo>
                    <a:pt x="102" y="142"/>
                  </a:lnTo>
                  <a:lnTo>
                    <a:pt x="102" y="142"/>
                  </a:lnTo>
                  <a:lnTo>
                    <a:pt x="1" y="1"/>
                  </a:lnTo>
                  <a:lnTo>
                    <a:pt x="1" y="1"/>
                  </a:lnTo>
                  <a:lnTo>
                    <a:pt x="607" y="586"/>
                  </a:lnTo>
                  <a:lnTo>
                    <a:pt x="1232" y="1172"/>
                  </a:lnTo>
                  <a:lnTo>
                    <a:pt x="1858" y="1737"/>
                  </a:lnTo>
                  <a:lnTo>
                    <a:pt x="2525" y="2282"/>
                  </a:lnTo>
                  <a:lnTo>
                    <a:pt x="3191" y="2807"/>
                  </a:lnTo>
                  <a:lnTo>
                    <a:pt x="3877" y="3312"/>
                  </a:lnTo>
                  <a:lnTo>
                    <a:pt x="4584" y="3816"/>
                  </a:lnTo>
                  <a:lnTo>
                    <a:pt x="5311" y="4281"/>
                  </a:lnTo>
                  <a:lnTo>
                    <a:pt x="6038" y="4745"/>
                  </a:lnTo>
                  <a:lnTo>
                    <a:pt x="6785" y="5189"/>
                  </a:lnTo>
                  <a:lnTo>
                    <a:pt x="7532" y="5613"/>
                  </a:lnTo>
                  <a:lnTo>
                    <a:pt x="8299" y="6017"/>
                  </a:lnTo>
                  <a:lnTo>
                    <a:pt x="9066" y="6401"/>
                  </a:lnTo>
                  <a:lnTo>
                    <a:pt x="9853" y="6764"/>
                  </a:lnTo>
                  <a:lnTo>
                    <a:pt x="10641" y="7107"/>
                  </a:lnTo>
                  <a:lnTo>
                    <a:pt x="11428" y="7430"/>
                  </a:lnTo>
                  <a:lnTo>
                    <a:pt x="12236" y="7753"/>
                  </a:lnTo>
                  <a:lnTo>
                    <a:pt x="13043" y="8036"/>
                  </a:lnTo>
                  <a:lnTo>
                    <a:pt x="13831" y="8299"/>
                  </a:lnTo>
                  <a:lnTo>
                    <a:pt x="14638" y="8541"/>
                  </a:lnTo>
                  <a:lnTo>
                    <a:pt x="15446" y="8763"/>
                  </a:lnTo>
                  <a:lnTo>
                    <a:pt x="16254" y="8965"/>
                  </a:lnTo>
                  <a:lnTo>
                    <a:pt x="17061" y="9147"/>
                  </a:lnTo>
                  <a:lnTo>
                    <a:pt x="17869" y="9308"/>
                  </a:lnTo>
                  <a:lnTo>
                    <a:pt x="18676" y="9449"/>
                  </a:lnTo>
                  <a:lnTo>
                    <a:pt x="19464" y="9550"/>
                  </a:lnTo>
                  <a:lnTo>
                    <a:pt x="20251" y="9651"/>
                  </a:lnTo>
                  <a:lnTo>
                    <a:pt x="21039" y="9712"/>
                  </a:lnTo>
                  <a:lnTo>
                    <a:pt x="21826" y="9752"/>
                  </a:lnTo>
                  <a:lnTo>
                    <a:pt x="22593" y="9772"/>
                  </a:lnTo>
                  <a:lnTo>
                    <a:pt x="23340" y="9772"/>
                  </a:lnTo>
                  <a:lnTo>
                    <a:pt x="24087" y="9732"/>
                  </a:lnTo>
                  <a:lnTo>
                    <a:pt x="23441" y="977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extrusionOk="0">
                  <a:moveTo>
                    <a:pt x="0" y="0"/>
                  </a:moveTo>
                  <a:lnTo>
                    <a:pt x="444" y="586"/>
                  </a:lnTo>
                  <a:lnTo>
                    <a:pt x="889" y="1151"/>
                  </a:lnTo>
                  <a:lnTo>
                    <a:pt x="1373" y="1696"/>
                  </a:lnTo>
                  <a:lnTo>
                    <a:pt x="1878" y="2242"/>
                  </a:lnTo>
                  <a:lnTo>
                    <a:pt x="2403" y="2807"/>
                  </a:lnTo>
                  <a:lnTo>
                    <a:pt x="2302" y="2666"/>
                  </a:lnTo>
                  <a:lnTo>
                    <a:pt x="1676" y="1999"/>
                  </a:lnTo>
                  <a:lnTo>
                    <a:pt x="1070" y="1333"/>
                  </a:lnTo>
                  <a:lnTo>
                    <a:pt x="52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1902300" y="1462625"/>
              <a:ext cx="60075" cy="70175"/>
            </a:xfrm>
            <a:custGeom>
              <a:avLst/>
              <a:gdLst/>
              <a:ahLst/>
              <a:cxnLst/>
              <a:rect l="l" t="t" r="r" b="b"/>
              <a:pathLst>
                <a:path w="2403" h="2807" fill="none" extrusionOk="0">
                  <a:moveTo>
                    <a:pt x="2403" y="2807"/>
                  </a:moveTo>
                  <a:lnTo>
                    <a:pt x="2403" y="2807"/>
                  </a:lnTo>
                  <a:lnTo>
                    <a:pt x="1878" y="2242"/>
                  </a:lnTo>
                  <a:lnTo>
                    <a:pt x="1373" y="1696"/>
                  </a:lnTo>
                  <a:lnTo>
                    <a:pt x="889" y="1151"/>
                  </a:lnTo>
                  <a:lnTo>
                    <a:pt x="444" y="5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5" y="667"/>
                  </a:lnTo>
                  <a:lnTo>
                    <a:pt x="1070" y="1333"/>
                  </a:lnTo>
                  <a:lnTo>
                    <a:pt x="1676" y="1999"/>
                  </a:lnTo>
                  <a:lnTo>
                    <a:pt x="2302" y="2666"/>
                  </a:lnTo>
                  <a:lnTo>
                    <a:pt x="2302" y="2666"/>
                  </a:lnTo>
                  <a:lnTo>
                    <a:pt x="2403" y="28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2519100" y="1003300"/>
              <a:ext cx="1025" cy="5575"/>
            </a:xfrm>
            <a:custGeom>
              <a:avLst/>
              <a:gdLst/>
              <a:ahLst/>
              <a:cxnLst/>
              <a:rect l="l" t="t" r="r" b="b"/>
              <a:pathLst>
                <a:path w="41" h="223" extrusionOk="0">
                  <a:moveTo>
                    <a:pt x="40" y="1"/>
                  </a:moveTo>
                  <a:lnTo>
                    <a:pt x="0" y="223"/>
                  </a:lnTo>
                  <a:lnTo>
                    <a:pt x="20" y="223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107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7000" y="487680"/>
            <a:ext cx="10278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5249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99" name="Google Shape;2799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0725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title="Abstract blue waves">
            <a:hlinkClick r:id="" action="ppaction://media"/>
            <a:extLst>
              <a:ext uri="{FF2B5EF4-FFF2-40B4-BE49-F238E27FC236}">
                <a16:creationId xmlns:a16="http://schemas.microsoft.com/office/drawing/2014/main" id="{AA71FF10-9C3A-4250-5781-D6AB2BBAF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" t="26" r="6" b="481"/>
          <a:stretch>
            <a:fillRect/>
          </a:stretch>
        </p:blipFill>
        <p:spPr>
          <a:xfrm>
            <a:off x="1447733" y="2195289"/>
            <a:ext cx="9537166" cy="1238288"/>
          </a:xfrm>
          <a:custGeom>
            <a:avLst/>
            <a:gdLst/>
            <a:ahLst/>
            <a:cxnLst/>
            <a:rect l="l" t="t" r="r" b="b"/>
            <a:pathLst>
              <a:path w="9537166" h="1238288">
                <a:moveTo>
                  <a:pt x="1759930" y="549399"/>
                </a:moveTo>
                <a:cubicBezTo>
                  <a:pt x="1721135" y="549399"/>
                  <a:pt x="1691469" y="565374"/>
                  <a:pt x="1670930" y="597322"/>
                </a:cubicBezTo>
                <a:cubicBezTo>
                  <a:pt x="1650392" y="629841"/>
                  <a:pt x="1640123" y="669777"/>
                  <a:pt x="1640123" y="717129"/>
                </a:cubicBezTo>
                <a:cubicBezTo>
                  <a:pt x="1640123" y="723404"/>
                  <a:pt x="1640408" y="729109"/>
                  <a:pt x="1640979" y="734244"/>
                </a:cubicBezTo>
                <a:lnTo>
                  <a:pt x="1883159" y="734244"/>
                </a:lnTo>
                <a:cubicBezTo>
                  <a:pt x="1884300" y="717129"/>
                  <a:pt x="1884871" y="707430"/>
                  <a:pt x="1884871" y="705148"/>
                </a:cubicBezTo>
                <a:cubicBezTo>
                  <a:pt x="1884871" y="660078"/>
                  <a:pt x="1873461" y="622710"/>
                  <a:pt x="1850640" y="593043"/>
                </a:cubicBezTo>
                <a:cubicBezTo>
                  <a:pt x="1827820" y="563947"/>
                  <a:pt x="1797583" y="549399"/>
                  <a:pt x="1759930" y="549399"/>
                </a:cubicBezTo>
                <a:close/>
                <a:moveTo>
                  <a:pt x="9004026" y="384237"/>
                </a:moveTo>
                <a:lnTo>
                  <a:pt x="9534599" y="384237"/>
                </a:lnTo>
                <a:lnTo>
                  <a:pt x="9534599" y="609303"/>
                </a:lnTo>
                <a:lnTo>
                  <a:pt x="9437898" y="609303"/>
                </a:lnTo>
                <a:lnTo>
                  <a:pt x="9282149" y="761628"/>
                </a:lnTo>
                <a:lnTo>
                  <a:pt x="9469561" y="953319"/>
                </a:lnTo>
                <a:lnTo>
                  <a:pt x="9537166" y="953319"/>
                </a:lnTo>
                <a:lnTo>
                  <a:pt x="9537166" y="1214326"/>
                </a:lnTo>
                <a:lnTo>
                  <a:pt x="9228236" y="1214326"/>
                </a:lnTo>
                <a:lnTo>
                  <a:pt x="8885075" y="853195"/>
                </a:lnTo>
                <a:lnTo>
                  <a:pt x="9155496" y="588764"/>
                </a:lnTo>
                <a:lnTo>
                  <a:pt x="9004026" y="588764"/>
                </a:lnTo>
                <a:close/>
                <a:moveTo>
                  <a:pt x="6243265" y="384237"/>
                </a:moveTo>
                <a:lnTo>
                  <a:pt x="6759289" y="384237"/>
                </a:lnTo>
                <a:lnTo>
                  <a:pt x="6759289" y="953319"/>
                </a:lnTo>
                <a:lnTo>
                  <a:pt x="6831173" y="953319"/>
                </a:lnTo>
                <a:lnTo>
                  <a:pt x="6831173" y="1214326"/>
                </a:lnTo>
                <a:lnTo>
                  <a:pt x="6243265" y="1214326"/>
                </a:lnTo>
                <a:lnTo>
                  <a:pt x="6243265" y="953319"/>
                </a:lnTo>
                <a:lnTo>
                  <a:pt x="6328841" y="953319"/>
                </a:lnTo>
                <a:lnTo>
                  <a:pt x="6328841" y="645245"/>
                </a:lnTo>
                <a:lnTo>
                  <a:pt x="6243265" y="645245"/>
                </a:lnTo>
                <a:close/>
                <a:moveTo>
                  <a:pt x="7833084" y="368834"/>
                </a:moveTo>
                <a:cubicBezTo>
                  <a:pt x="7939198" y="368834"/>
                  <a:pt x="8019070" y="398215"/>
                  <a:pt x="8072697" y="456977"/>
                </a:cubicBezTo>
                <a:cubicBezTo>
                  <a:pt x="8125754" y="515739"/>
                  <a:pt x="8152283" y="610158"/>
                  <a:pt x="8152283" y="740234"/>
                </a:cubicBezTo>
                <a:lnTo>
                  <a:pt x="8152283" y="953319"/>
                </a:lnTo>
                <a:lnTo>
                  <a:pt x="8250696" y="953319"/>
                </a:lnTo>
                <a:lnTo>
                  <a:pt x="8250696" y="1214326"/>
                </a:lnTo>
                <a:lnTo>
                  <a:pt x="7721835" y="1214326"/>
                </a:lnTo>
                <a:lnTo>
                  <a:pt x="7721835" y="845493"/>
                </a:lnTo>
                <a:cubicBezTo>
                  <a:pt x="7721835" y="765051"/>
                  <a:pt x="7714988" y="711994"/>
                  <a:pt x="7701296" y="686321"/>
                </a:cubicBezTo>
                <a:cubicBezTo>
                  <a:pt x="7686464" y="661219"/>
                  <a:pt x="7658224" y="648668"/>
                  <a:pt x="7616576" y="648668"/>
                </a:cubicBezTo>
                <a:cubicBezTo>
                  <a:pt x="7578352" y="648668"/>
                  <a:pt x="7537276" y="663216"/>
                  <a:pt x="7493346" y="692312"/>
                </a:cubicBezTo>
                <a:lnTo>
                  <a:pt x="7493346" y="953319"/>
                </a:lnTo>
                <a:lnTo>
                  <a:pt x="7613153" y="953319"/>
                </a:lnTo>
                <a:lnTo>
                  <a:pt x="7613153" y="1214326"/>
                </a:lnTo>
                <a:lnTo>
                  <a:pt x="6955928" y="1214326"/>
                </a:lnTo>
                <a:lnTo>
                  <a:pt x="6955928" y="953319"/>
                </a:lnTo>
                <a:lnTo>
                  <a:pt x="7062899" y="953319"/>
                </a:lnTo>
                <a:lnTo>
                  <a:pt x="7062899" y="645245"/>
                </a:lnTo>
                <a:lnTo>
                  <a:pt x="6955928" y="645245"/>
                </a:lnTo>
                <a:lnTo>
                  <a:pt x="6955928" y="384237"/>
                </a:lnTo>
                <a:lnTo>
                  <a:pt x="7493346" y="384237"/>
                </a:lnTo>
                <a:lnTo>
                  <a:pt x="7493346" y="489496"/>
                </a:lnTo>
                <a:cubicBezTo>
                  <a:pt x="7598890" y="409054"/>
                  <a:pt x="7712136" y="368834"/>
                  <a:pt x="7833084" y="368834"/>
                </a:cubicBezTo>
                <a:close/>
                <a:moveTo>
                  <a:pt x="2930352" y="368834"/>
                </a:moveTo>
                <a:cubicBezTo>
                  <a:pt x="3049017" y="368834"/>
                  <a:pt x="3140583" y="392510"/>
                  <a:pt x="3205050" y="439862"/>
                </a:cubicBezTo>
                <a:lnTo>
                  <a:pt x="3205050" y="384237"/>
                </a:lnTo>
                <a:lnTo>
                  <a:pt x="3467770" y="384237"/>
                </a:lnTo>
                <a:lnTo>
                  <a:pt x="3467770" y="738523"/>
                </a:lnTo>
                <a:lnTo>
                  <a:pt x="3205050" y="738523"/>
                </a:lnTo>
                <a:cubicBezTo>
                  <a:pt x="3172532" y="643818"/>
                  <a:pt x="3117478" y="596466"/>
                  <a:pt x="3039890" y="596466"/>
                </a:cubicBezTo>
                <a:cubicBezTo>
                  <a:pt x="2987402" y="596466"/>
                  <a:pt x="2946896" y="616719"/>
                  <a:pt x="2918371" y="657225"/>
                </a:cubicBezTo>
                <a:cubicBezTo>
                  <a:pt x="2889846" y="698872"/>
                  <a:pt x="2875583" y="749362"/>
                  <a:pt x="2875583" y="808695"/>
                </a:cubicBezTo>
                <a:cubicBezTo>
                  <a:pt x="2875583" y="873163"/>
                  <a:pt x="2890986" y="923938"/>
                  <a:pt x="2921793" y="961021"/>
                </a:cubicBezTo>
                <a:cubicBezTo>
                  <a:pt x="2952030" y="998104"/>
                  <a:pt x="2991395" y="1016645"/>
                  <a:pt x="3039890" y="1016645"/>
                </a:cubicBezTo>
                <a:cubicBezTo>
                  <a:pt x="3119760" y="1016645"/>
                  <a:pt x="3168824" y="969008"/>
                  <a:pt x="3187079" y="873733"/>
                </a:cubicBezTo>
                <a:lnTo>
                  <a:pt x="3507990" y="945617"/>
                </a:lnTo>
                <a:cubicBezTo>
                  <a:pt x="3481176" y="1038039"/>
                  <a:pt x="3423555" y="1109923"/>
                  <a:pt x="3335127" y="1161269"/>
                </a:cubicBezTo>
                <a:cubicBezTo>
                  <a:pt x="3245556" y="1212615"/>
                  <a:pt x="3134878" y="1238288"/>
                  <a:pt x="3003091" y="1238288"/>
                </a:cubicBezTo>
                <a:cubicBezTo>
                  <a:pt x="2828515" y="1238288"/>
                  <a:pt x="2691023" y="1198923"/>
                  <a:pt x="2590614" y="1120192"/>
                </a:cubicBezTo>
                <a:cubicBezTo>
                  <a:pt x="2490205" y="1041462"/>
                  <a:pt x="2440000" y="935918"/>
                  <a:pt x="2440000" y="803561"/>
                </a:cubicBezTo>
                <a:cubicBezTo>
                  <a:pt x="2440000" y="676337"/>
                  <a:pt x="2486781" y="571934"/>
                  <a:pt x="2580345" y="490352"/>
                </a:cubicBezTo>
                <a:cubicBezTo>
                  <a:pt x="2673338" y="409340"/>
                  <a:pt x="2790006" y="368834"/>
                  <a:pt x="2930352" y="368834"/>
                </a:cubicBezTo>
                <a:close/>
                <a:moveTo>
                  <a:pt x="1751372" y="360276"/>
                </a:moveTo>
                <a:cubicBezTo>
                  <a:pt x="1908262" y="360276"/>
                  <a:pt x="2036056" y="400212"/>
                  <a:pt x="2134753" y="480083"/>
                </a:cubicBezTo>
                <a:cubicBezTo>
                  <a:pt x="2231740" y="559383"/>
                  <a:pt x="2283371" y="680046"/>
                  <a:pt x="2289646" y="842070"/>
                </a:cubicBezTo>
                <a:lnTo>
                  <a:pt x="1635844" y="842070"/>
                </a:lnTo>
                <a:cubicBezTo>
                  <a:pt x="1637556" y="976710"/>
                  <a:pt x="1687761" y="1044030"/>
                  <a:pt x="1786458" y="1044030"/>
                </a:cubicBezTo>
                <a:cubicBezTo>
                  <a:pt x="1845791" y="1044030"/>
                  <a:pt x="1888579" y="1013222"/>
                  <a:pt x="1914823" y="951607"/>
                </a:cubicBezTo>
                <a:lnTo>
                  <a:pt x="2269964" y="995251"/>
                </a:lnTo>
                <a:cubicBezTo>
                  <a:pt x="2253989" y="1032334"/>
                  <a:pt x="2231740" y="1065566"/>
                  <a:pt x="2203214" y="1094947"/>
                </a:cubicBezTo>
                <a:cubicBezTo>
                  <a:pt x="2174689" y="1124329"/>
                  <a:pt x="2139888" y="1149859"/>
                  <a:pt x="2098811" y="1171538"/>
                </a:cubicBezTo>
                <a:cubicBezTo>
                  <a:pt x="2016088" y="1216038"/>
                  <a:pt x="1917105" y="1238288"/>
                  <a:pt x="1801862" y="1238288"/>
                </a:cubicBezTo>
                <a:cubicBezTo>
                  <a:pt x="1608460" y="1238288"/>
                  <a:pt x="1462980" y="1198067"/>
                  <a:pt x="1365423" y="1117625"/>
                </a:cubicBezTo>
                <a:cubicBezTo>
                  <a:pt x="1267867" y="1037754"/>
                  <a:pt x="1219088" y="933066"/>
                  <a:pt x="1219088" y="803561"/>
                </a:cubicBezTo>
                <a:cubicBezTo>
                  <a:pt x="1219088" y="676908"/>
                  <a:pt x="1267296" y="571364"/>
                  <a:pt x="1363712" y="486929"/>
                </a:cubicBezTo>
                <a:cubicBezTo>
                  <a:pt x="1458987" y="402494"/>
                  <a:pt x="1588207" y="360276"/>
                  <a:pt x="1751372" y="360276"/>
                </a:cubicBezTo>
                <a:close/>
                <a:moveTo>
                  <a:pt x="8346801" y="23962"/>
                </a:moveTo>
                <a:lnTo>
                  <a:pt x="8885075" y="23962"/>
                </a:lnTo>
                <a:lnTo>
                  <a:pt x="8885075" y="853195"/>
                </a:lnTo>
                <a:lnTo>
                  <a:pt x="8885075" y="1214326"/>
                </a:lnTo>
                <a:lnTo>
                  <a:pt x="8348513" y="1214326"/>
                </a:lnTo>
                <a:lnTo>
                  <a:pt x="8348513" y="953319"/>
                </a:lnTo>
                <a:lnTo>
                  <a:pt x="8454627" y="953319"/>
                </a:lnTo>
                <a:lnTo>
                  <a:pt x="8454627" y="284969"/>
                </a:lnTo>
                <a:lnTo>
                  <a:pt x="8346801" y="284969"/>
                </a:lnTo>
                <a:close/>
                <a:moveTo>
                  <a:pt x="5024921" y="23962"/>
                </a:moveTo>
                <a:lnTo>
                  <a:pt x="5705251" y="23962"/>
                </a:lnTo>
                <a:lnTo>
                  <a:pt x="5705251" y="308930"/>
                </a:lnTo>
                <a:lnTo>
                  <a:pt x="5592291" y="308930"/>
                </a:lnTo>
                <a:lnTo>
                  <a:pt x="5592291" y="929358"/>
                </a:lnTo>
                <a:lnTo>
                  <a:pt x="5873836" y="929358"/>
                </a:lnTo>
                <a:lnTo>
                  <a:pt x="5873836" y="738523"/>
                </a:lnTo>
                <a:lnTo>
                  <a:pt x="6157949" y="738523"/>
                </a:lnTo>
                <a:lnTo>
                  <a:pt x="6157949" y="1214326"/>
                </a:lnTo>
                <a:lnTo>
                  <a:pt x="5024921" y="1214326"/>
                </a:lnTo>
                <a:lnTo>
                  <a:pt x="5024921" y="929358"/>
                </a:lnTo>
                <a:lnTo>
                  <a:pt x="5131891" y="929358"/>
                </a:lnTo>
                <a:lnTo>
                  <a:pt x="5131891" y="308930"/>
                </a:lnTo>
                <a:lnTo>
                  <a:pt x="5024921" y="308930"/>
                </a:lnTo>
                <a:close/>
                <a:moveTo>
                  <a:pt x="3611166" y="23962"/>
                </a:moveTo>
                <a:lnTo>
                  <a:pt x="4150296" y="23962"/>
                </a:lnTo>
                <a:lnTo>
                  <a:pt x="4150296" y="484361"/>
                </a:lnTo>
                <a:cubicBezTo>
                  <a:pt x="4264968" y="407343"/>
                  <a:pt x="4377642" y="368834"/>
                  <a:pt x="4488321" y="368834"/>
                </a:cubicBezTo>
                <a:cubicBezTo>
                  <a:pt x="4585878" y="368834"/>
                  <a:pt x="4663182" y="397074"/>
                  <a:pt x="4720233" y="453554"/>
                </a:cubicBezTo>
                <a:cubicBezTo>
                  <a:pt x="4777283" y="510605"/>
                  <a:pt x="4805808" y="611299"/>
                  <a:pt x="4805808" y="755638"/>
                </a:cubicBezTo>
                <a:lnTo>
                  <a:pt x="4805808" y="953319"/>
                </a:lnTo>
                <a:lnTo>
                  <a:pt x="4903365" y="953319"/>
                </a:lnTo>
                <a:lnTo>
                  <a:pt x="4903365" y="1214326"/>
                </a:lnTo>
                <a:lnTo>
                  <a:pt x="4375361" y="1214326"/>
                </a:lnTo>
                <a:lnTo>
                  <a:pt x="4375361" y="874589"/>
                </a:lnTo>
                <a:cubicBezTo>
                  <a:pt x="4375361" y="771327"/>
                  <a:pt x="4369371" y="706574"/>
                  <a:pt x="4357390" y="680331"/>
                </a:cubicBezTo>
                <a:cubicBezTo>
                  <a:pt x="4344839" y="654088"/>
                  <a:pt x="4318595" y="640966"/>
                  <a:pt x="4278660" y="640966"/>
                </a:cubicBezTo>
                <a:cubicBezTo>
                  <a:pt x="4237013" y="640966"/>
                  <a:pt x="4194225" y="655514"/>
                  <a:pt x="4150296" y="684610"/>
                </a:cubicBezTo>
                <a:lnTo>
                  <a:pt x="4150296" y="953319"/>
                </a:lnTo>
                <a:lnTo>
                  <a:pt x="4266679" y="953319"/>
                </a:lnTo>
                <a:lnTo>
                  <a:pt x="4266679" y="1214326"/>
                </a:lnTo>
                <a:lnTo>
                  <a:pt x="3611166" y="1214326"/>
                </a:lnTo>
                <a:lnTo>
                  <a:pt x="3611166" y="953319"/>
                </a:lnTo>
                <a:lnTo>
                  <a:pt x="3719847" y="953319"/>
                </a:lnTo>
                <a:lnTo>
                  <a:pt x="3719847" y="284969"/>
                </a:lnTo>
                <a:lnTo>
                  <a:pt x="3611166" y="284969"/>
                </a:lnTo>
                <a:close/>
                <a:moveTo>
                  <a:pt x="0" y="23962"/>
                </a:moveTo>
                <a:lnTo>
                  <a:pt x="1180095" y="23962"/>
                </a:lnTo>
                <a:lnTo>
                  <a:pt x="1180095" y="525438"/>
                </a:lnTo>
                <a:lnTo>
                  <a:pt x="956741" y="525438"/>
                </a:lnTo>
                <a:lnTo>
                  <a:pt x="956741" y="308930"/>
                </a:lnTo>
                <a:lnTo>
                  <a:pt x="820675" y="308930"/>
                </a:lnTo>
                <a:lnTo>
                  <a:pt x="820675" y="929358"/>
                </a:lnTo>
                <a:lnTo>
                  <a:pt x="925934" y="929358"/>
                </a:lnTo>
                <a:lnTo>
                  <a:pt x="925934" y="1214326"/>
                </a:lnTo>
                <a:lnTo>
                  <a:pt x="257584" y="1214326"/>
                </a:lnTo>
                <a:lnTo>
                  <a:pt x="257584" y="929358"/>
                </a:lnTo>
                <a:lnTo>
                  <a:pt x="360275" y="929358"/>
                </a:lnTo>
                <a:lnTo>
                  <a:pt x="360275" y="308930"/>
                </a:lnTo>
                <a:lnTo>
                  <a:pt x="223354" y="308930"/>
                </a:lnTo>
                <a:lnTo>
                  <a:pt x="223354" y="525438"/>
                </a:lnTo>
                <a:lnTo>
                  <a:pt x="0" y="525438"/>
                </a:lnTo>
                <a:close/>
                <a:moveTo>
                  <a:pt x="6531657" y="0"/>
                </a:moveTo>
                <a:cubicBezTo>
                  <a:pt x="6600688" y="0"/>
                  <a:pt x="6656312" y="14263"/>
                  <a:pt x="6698530" y="42788"/>
                </a:cubicBezTo>
                <a:cubicBezTo>
                  <a:pt x="6740177" y="71884"/>
                  <a:pt x="6761001" y="107256"/>
                  <a:pt x="6761001" y="148903"/>
                </a:cubicBezTo>
                <a:cubicBezTo>
                  <a:pt x="6761001" y="193973"/>
                  <a:pt x="6739321" y="229630"/>
                  <a:pt x="6695963" y="255873"/>
                </a:cubicBezTo>
                <a:cubicBezTo>
                  <a:pt x="6652034" y="282687"/>
                  <a:pt x="6596694" y="296094"/>
                  <a:pt x="6529945" y="296094"/>
                </a:cubicBezTo>
                <a:cubicBezTo>
                  <a:pt x="6462054" y="296094"/>
                  <a:pt x="6405574" y="283828"/>
                  <a:pt x="6360504" y="259296"/>
                </a:cubicBezTo>
                <a:cubicBezTo>
                  <a:pt x="6315434" y="235335"/>
                  <a:pt x="6292899" y="198822"/>
                  <a:pt x="6292899" y="149759"/>
                </a:cubicBezTo>
                <a:cubicBezTo>
                  <a:pt x="6292899" y="104689"/>
                  <a:pt x="6316005" y="68461"/>
                  <a:pt x="6362216" y="41077"/>
                </a:cubicBezTo>
                <a:cubicBezTo>
                  <a:pt x="6407856" y="13692"/>
                  <a:pt x="6464336" y="0"/>
                  <a:pt x="6531657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5609DA-E46D-18EB-D46B-7055B114DC32}"/>
              </a:ext>
            </a:extLst>
          </p:cNvPr>
          <p:cNvSpPr txBox="1"/>
          <p:nvPr/>
        </p:nvSpPr>
        <p:spPr>
          <a:xfrm>
            <a:off x="3686628" y="3558826"/>
            <a:ext cx="48187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Rockwell Extra Bold"/>
              </a:rPr>
              <a:t>Software</a:t>
            </a:r>
            <a:endParaRPr lang="en-US" sz="2000" err="1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48D28F2F-C4C3-EED9-8976-89CF38788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72" y="5226646"/>
            <a:ext cx="1600201" cy="13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92B8B7-9D63-1751-FE9D-2BA14F79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4" y="281211"/>
            <a:ext cx="11394412" cy="622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D7D3A-176D-2F73-8D65-5B248ED6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272B7-55CA-3C69-7C84-5D13A461B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656" y="1402464"/>
            <a:ext cx="4374122" cy="4252377"/>
          </a:xfrm>
        </p:spPr>
        <p:txBody>
          <a:bodyPr/>
          <a:lstStyle/>
          <a:p>
            <a:pPr marL="168910" indent="0" algn="l">
              <a:buNone/>
            </a:pPr>
            <a:r>
              <a:rPr lang="en-US" sz="1600" dirty="0"/>
              <a:t>Project Name:</a:t>
            </a:r>
          </a:p>
          <a:p>
            <a:pPr marL="168910" indent="0" algn="l">
              <a:buNone/>
            </a:pPr>
            <a:r>
              <a:rPr lang="en-US" sz="1400" b="1" dirty="0"/>
              <a:t>ESE Web App Development</a:t>
            </a:r>
          </a:p>
          <a:p>
            <a:pPr marL="168910" indent="0" algn="l">
              <a:buNone/>
            </a:pPr>
            <a:endParaRPr lang="en-US" sz="1800" b="1" dirty="0"/>
          </a:p>
          <a:p>
            <a:pPr marL="168910" indent="0" algn="l">
              <a:buNone/>
            </a:pPr>
            <a:endParaRPr lang="en-US" sz="1800" b="1" dirty="0"/>
          </a:p>
          <a:p>
            <a:pPr marL="168910" indent="0" algn="l">
              <a:buNone/>
            </a:pPr>
            <a:r>
              <a:rPr lang="en-US" sz="1600" b="1" dirty="0"/>
              <a:t>Goal:</a:t>
            </a:r>
          </a:p>
          <a:p>
            <a:pPr marL="454660" indent="-285750" algn="l">
              <a:buFont typeface="Arial"/>
              <a:buChar char="•"/>
            </a:pPr>
            <a:r>
              <a:rPr lang="en-US" sz="1600" dirty="0"/>
              <a:t>Help ESE grow and meet the recent increase in demand.</a:t>
            </a:r>
          </a:p>
          <a:p>
            <a:pPr marL="454660" indent="-285750" algn="l">
              <a:buFont typeface="Arial"/>
              <a:buChar char="•"/>
            </a:pPr>
            <a:r>
              <a:rPr lang="en-US" sz="1600" dirty="0"/>
              <a:t>Create a web application to eliminate old, antiquated system and to meet business needs.</a:t>
            </a:r>
          </a:p>
          <a:p>
            <a:pPr marL="454660" indent="-285750" algn="l">
              <a:buFont typeface="Arial"/>
              <a:buChar char="•"/>
            </a:pPr>
            <a:r>
              <a:rPr lang="en-US" sz="1600" dirty="0"/>
              <a:t>Develop a comprehensive IT System to streamline day to day operation.</a:t>
            </a:r>
          </a:p>
          <a:p>
            <a:pPr marL="454660" indent="-285750" algn="l">
              <a:buFont typeface="Arial"/>
              <a:buChar char="•"/>
            </a:pPr>
            <a:r>
              <a:rPr lang="en-US" sz="1600" dirty="0"/>
              <a:t>Enhance the management of customer equipment, repair requests, inventory, orders, sales and warranties.</a:t>
            </a:r>
          </a:p>
        </p:txBody>
      </p:sp>
      <p:pic>
        <p:nvPicPr>
          <p:cNvPr id="5" name="Graphic 4" descr="Laptop with phone and calculator">
            <a:extLst>
              <a:ext uri="{FF2B5EF4-FFF2-40B4-BE49-F238E27FC236}">
                <a16:creationId xmlns:a16="http://schemas.microsoft.com/office/drawing/2014/main" id="{B0D6EE62-8929-C2D8-8933-214736E1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583" y="741773"/>
            <a:ext cx="3637139" cy="3637139"/>
          </a:xfrm>
          <a:prstGeom prst="rect">
            <a:avLst/>
          </a:prstGeom>
        </p:spPr>
      </p:pic>
      <p:pic>
        <p:nvPicPr>
          <p:cNvPr id="7" name="Graphic 6" descr="A puzzle">
            <a:extLst>
              <a:ext uri="{FF2B5EF4-FFF2-40B4-BE49-F238E27FC236}">
                <a16:creationId xmlns:a16="http://schemas.microsoft.com/office/drawing/2014/main" id="{A4D83217-E5D1-A170-5DF5-C8385A3A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429000"/>
            <a:ext cx="2424759" cy="24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28FB2A73-FA9F-02FE-FAEE-46836C28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4" y="316722"/>
            <a:ext cx="11394412" cy="622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29D6B-C285-BFE2-AE57-5FD4E4B9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98756"/>
            <a:ext cx="10272000" cy="731600"/>
          </a:xfrm>
        </p:spPr>
        <p:txBody>
          <a:bodyPr/>
          <a:lstStyle/>
          <a:p>
            <a:r>
              <a:rPr lang="en-US" sz="3200"/>
              <a:t>Data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C46245-32C6-AD83-5139-7E68E4BADB36}"/>
              </a:ext>
            </a:extLst>
          </p:cNvPr>
          <p:cNvSpPr/>
          <p:nvPr/>
        </p:nvSpPr>
        <p:spPr>
          <a:xfrm>
            <a:off x="9235264" y="4381438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Inventory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560B4A-5D95-B13B-75BF-5F4849FA4B33}"/>
              </a:ext>
            </a:extLst>
          </p:cNvPr>
          <p:cNvSpPr/>
          <p:nvPr/>
        </p:nvSpPr>
        <p:spPr>
          <a:xfrm>
            <a:off x="4120928" y="5815825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Warranty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47F07E-8A60-C895-9386-67DD60840208}"/>
              </a:ext>
            </a:extLst>
          </p:cNvPr>
          <p:cNvSpPr/>
          <p:nvPr/>
        </p:nvSpPr>
        <p:spPr>
          <a:xfrm>
            <a:off x="779536" y="1643755"/>
            <a:ext cx="21802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WeeklyReviewReports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04FB1A-2A29-0F12-4B10-F47B8C93047C}"/>
              </a:ext>
            </a:extLst>
          </p:cNvPr>
          <p:cNvSpPr/>
          <p:nvPr/>
        </p:nvSpPr>
        <p:spPr>
          <a:xfrm>
            <a:off x="9235264" y="5587871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Inventory_Repair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361B73-5206-AE20-AB11-5683AFCEA5F7}"/>
              </a:ext>
            </a:extLst>
          </p:cNvPr>
          <p:cNvSpPr/>
          <p:nvPr/>
        </p:nvSpPr>
        <p:spPr>
          <a:xfrm>
            <a:off x="1543481" y="3517068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RepairRequest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61A52-C6AA-A89B-FCDA-23894A13833C}"/>
              </a:ext>
            </a:extLst>
          </p:cNvPr>
          <p:cNvSpPr/>
          <p:nvPr/>
        </p:nvSpPr>
        <p:spPr>
          <a:xfrm>
            <a:off x="1543481" y="4668149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WarrantyReports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628E06-92CE-72DB-1441-47BEAB2A11A8}"/>
              </a:ext>
            </a:extLst>
          </p:cNvPr>
          <p:cNvSpPr/>
          <p:nvPr/>
        </p:nvSpPr>
        <p:spPr>
          <a:xfrm>
            <a:off x="4113409" y="4379321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SalesRecord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EA3F9C-F2A9-E9A8-3312-1466770F6B51}"/>
              </a:ext>
            </a:extLst>
          </p:cNvPr>
          <p:cNvSpPr/>
          <p:nvPr/>
        </p:nvSpPr>
        <p:spPr>
          <a:xfrm>
            <a:off x="6678096" y="4381438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Inventory_Sale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604463-53BF-CA4C-D67B-2CF03E0D30A3}"/>
              </a:ext>
            </a:extLst>
          </p:cNvPr>
          <p:cNvSpPr/>
          <p:nvPr/>
        </p:nvSpPr>
        <p:spPr>
          <a:xfrm>
            <a:off x="1543481" y="5815825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Manufacturer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6AD2F0-6826-7CF8-FF02-C01B7F61B65D}"/>
              </a:ext>
            </a:extLst>
          </p:cNvPr>
          <p:cNvSpPr/>
          <p:nvPr/>
        </p:nvSpPr>
        <p:spPr>
          <a:xfrm>
            <a:off x="7819042" y="2983169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Part_Request</a:t>
            </a:r>
            <a:endParaRPr lang="en-US" dirty="0" err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CE2E71-0FAA-192B-F901-04E0D374FF1F}"/>
              </a:ext>
            </a:extLst>
          </p:cNvPr>
          <p:cNvSpPr/>
          <p:nvPr/>
        </p:nvSpPr>
        <p:spPr>
          <a:xfrm>
            <a:off x="8811597" y="1231379"/>
            <a:ext cx="2404411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accent6"/>
                </a:solidFill>
              </a:rPr>
              <a:t>Order_Inventory_Request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0BAAB7-6EC2-324B-2F66-32D32760248F}"/>
              </a:ext>
            </a:extLst>
          </p:cNvPr>
          <p:cNvSpPr/>
          <p:nvPr/>
        </p:nvSpPr>
        <p:spPr>
          <a:xfrm>
            <a:off x="5234479" y="1210509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Employee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17A82C-DE56-CF7E-A73A-1419DE02B900}"/>
              </a:ext>
            </a:extLst>
          </p:cNvPr>
          <p:cNvSpPr/>
          <p:nvPr/>
        </p:nvSpPr>
        <p:spPr>
          <a:xfrm>
            <a:off x="5234479" y="2365492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Department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BB15F6-25F7-6C09-83CF-2085F67541D8}"/>
              </a:ext>
            </a:extLst>
          </p:cNvPr>
          <p:cNvSpPr/>
          <p:nvPr/>
        </p:nvSpPr>
        <p:spPr>
          <a:xfrm>
            <a:off x="4114338" y="3520475"/>
            <a:ext cx="1723042" cy="573425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/>
                </a:solidFill>
              </a:rPr>
              <a:t>Customer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DA7EDE-AA83-59C2-248D-DF9AAF83F42E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6096000" y="1783934"/>
            <a:ext cx="0" cy="5815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D86E3-0D44-0091-EBF3-27DC4C690D1C}"/>
              </a:ext>
            </a:extLst>
          </p:cNvPr>
          <p:cNvCxnSpPr>
            <a:cxnSpLocks/>
          </p:cNvCxnSpPr>
          <p:nvPr/>
        </p:nvCxnSpPr>
        <p:spPr>
          <a:xfrm>
            <a:off x="6957521" y="1400035"/>
            <a:ext cx="1854076" cy="2087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99C68-B9BB-8633-B691-2F47239D9F1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957521" y="1643400"/>
            <a:ext cx="1723042" cy="13397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8B6EA6-54D9-D1AA-BCD9-A48EA366BF6D}"/>
              </a:ext>
            </a:extLst>
          </p:cNvPr>
          <p:cNvGrpSpPr/>
          <p:nvPr/>
        </p:nvGrpSpPr>
        <p:grpSpPr>
          <a:xfrm>
            <a:off x="3283452" y="1483335"/>
            <a:ext cx="2047978" cy="2196474"/>
            <a:chOff x="3286802" y="1497221"/>
            <a:chExt cx="2047978" cy="219647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49C375-F85B-CBEC-6EA8-C76815B9B99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52158" y="1497221"/>
              <a:ext cx="1682622" cy="2196473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04F719-67B2-4D28-E155-7315E025C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802" y="3693695"/>
              <a:ext cx="3653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0DCF9B-7CD9-03E6-0F9A-DEE5A5920018}"/>
              </a:ext>
            </a:extLst>
          </p:cNvPr>
          <p:cNvGrpSpPr/>
          <p:nvPr/>
        </p:nvGrpSpPr>
        <p:grpSpPr>
          <a:xfrm>
            <a:off x="2447110" y="3909619"/>
            <a:ext cx="1407949" cy="2198242"/>
            <a:chOff x="3283452" y="3909619"/>
            <a:chExt cx="1407949" cy="2198242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6B5BC9FD-6165-7994-AB34-B29BB1D99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57275" y="3909619"/>
              <a:ext cx="834126" cy="219824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61D605-D24C-DBF3-6CB4-3730693A7BA9}"/>
                </a:ext>
              </a:extLst>
            </p:cNvPr>
            <p:cNvCxnSpPr/>
            <p:nvPr/>
          </p:nvCxnSpPr>
          <p:spPr>
            <a:xfrm>
              <a:off x="3283452" y="3909619"/>
              <a:ext cx="5738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61E51F-BD9A-CD64-C89C-DD5ECFE6F102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266523" y="3803781"/>
            <a:ext cx="847815" cy="3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BC256C-E991-E40C-5A49-47EB7185B73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405002" y="4090493"/>
            <a:ext cx="0" cy="577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6BEB03-37EA-02CB-31C2-7E78875A1C96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405002" y="5241574"/>
            <a:ext cx="0" cy="57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2FFC21A-60AF-9DD1-00F5-8DFBC39C9D96}"/>
              </a:ext>
            </a:extLst>
          </p:cNvPr>
          <p:cNvCxnSpPr/>
          <p:nvPr/>
        </p:nvCxnSpPr>
        <p:spPr>
          <a:xfrm>
            <a:off x="10648950" y="1804804"/>
            <a:ext cx="0" cy="257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A200567-4CE7-7B8F-8EA2-25ED0646A64C}"/>
              </a:ext>
            </a:extLst>
          </p:cNvPr>
          <p:cNvCxnSpPr>
            <a:stCxn id="13" idx="2"/>
            <a:endCxn id="12" idx="3"/>
          </p:cNvCxnSpPr>
          <p:nvPr/>
        </p:nvCxnSpPr>
        <p:spPr>
          <a:xfrm rot="5400000">
            <a:off x="9045405" y="2301484"/>
            <a:ext cx="1465078" cy="4717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FD04888-1470-95A9-1132-4427A08CEEF4}"/>
              </a:ext>
            </a:extLst>
          </p:cNvPr>
          <p:cNvCxnSpPr>
            <a:stCxn id="12" idx="2"/>
            <a:endCxn id="3" idx="0"/>
          </p:cNvCxnSpPr>
          <p:nvPr/>
        </p:nvCxnSpPr>
        <p:spPr>
          <a:xfrm rot="16200000" flipH="1">
            <a:off x="8976252" y="3260905"/>
            <a:ext cx="824844" cy="14162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793A2FC-AC03-4915-1645-ADDA9CA107A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4974930" y="4952746"/>
            <a:ext cx="7519" cy="863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80633CF-D28E-C505-B7AC-FECF6270DAD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836451" y="4666034"/>
            <a:ext cx="841645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1F7B5A5-A291-66F6-28C5-A680CB44BA5F}"/>
              </a:ext>
            </a:extLst>
          </p:cNvPr>
          <p:cNvCxnSpPr>
            <a:stCxn id="16" idx="2"/>
          </p:cNvCxnSpPr>
          <p:nvPr/>
        </p:nvCxnSpPr>
        <p:spPr>
          <a:xfrm flipH="1">
            <a:off x="4974930" y="4093900"/>
            <a:ext cx="929" cy="45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1E54165-2FC5-A34D-C839-B2E9E2FDDF7F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8401138" y="4668151"/>
            <a:ext cx="8341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0A5E6F-72AE-7A11-90C6-F2B7A68181ED}"/>
              </a:ext>
            </a:extLst>
          </p:cNvPr>
          <p:cNvCxnSpPr/>
          <p:nvPr/>
        </p:nvCxnSpPr>
        <p:spPr>
          <a:xfrm>
            <a:off x="10099287" y="4979019"/>
            <a:ext cx="3718" cy="6913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9D5338-5203-C9C8-CF6F-0F5ED0061BB0}"/>
              </a:ext>
            </a:extLst>
          </p:cNvPr>
          <p:cNvCxnSpPr/>
          <p:nvPr/>
        </p:nvCxnSpPr>
        <p:spPr>
          <a:xfrm flipV="1">
            <a:off x="3858090" y="6092051"/>
            <a:ext cx="384717" cy="241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7D70EA-179C-6CB7-1B00-0FF58DDBE8A9}"/>
              </a:ext>
            </a:extLst>
          </p:cNvPr>
          <p:cNvCxnSpPr/>
          <p:nvPr/>
        </p:nvCxnSpPr>
        <p:spPr>
          <a:xfrm>
            <a:off x="3610671" y="6444939"/>
            <a:ext cx="6304156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A269D9-9664-E6E1-E56C-16A3FD7CD40C}"/>
              </a:ext>
            </a:extLst>
          </p:cNvPr>
          <p:cNvCxnSpPr/>
          <p:nvPr/>
        </p:nvCxnSpPr>
        <p:spPr>
          <a:xfrm>
            <a:off x="9896010" y="6048840"/>
            <a:ext cx="3717" cy="4033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25840-7546-1778-030A-845974128C51}"/>
              </a:ext>
            </a:extLst>
          </p:cNvPr>
          <p:cNvCxnSpPr/>
          <p:nvPr/>
        </p:nvCxnSpPr>
        <p:spPr>
          <a:xfrm>
            <a:off x="3589765" y="4017607"/>
            <a:ext cx="32355" cy="24372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456415-B69E-88C3-729F-3C242710564F}"/>
              </a:ext>
            </a:extLst>
          </p:cNvPr>
          <p:cNvCxnSpPr/>
          <p:nvPr/>
        </p:nvCxnSpPr>
        <p:spPr>
          <a:xfrm>
            <a:off x="3156493" y="4011418"/>
            <a:ext cx="440473" cy="130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19E396-627D-7F31-217C-F6FCF56C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2" y="413837"/>
            <a:ext cx="11392638" cy="6224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E3E8B-3CF3-253D-A930-4A7B4720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03F11-C7FB-B708-F8EC-11078E0F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83" y="3462866"/>
            <a:ext cx="2712043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0480D-F788-2524-FCD3-C7295CCF02A4}"/>
              </a:ext>
            </a:extLst>
          </p:cNvPr>
          <p:cNvSpPr txBox="1"/>
          <p:nvPr/>
        </p:nvSpPr>
        <p:spPr>
          <a:xfrm>
            <a:off x="4584700" y="4060403"/>
            <a:ext cx="1178932" cy="1043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latin typeface="Raleway Black"/>
              </a:rPr>
              <a:t>VS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D8075-E6B6-8E59-7053-10F239A6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53" y="4210185"/>
            <a:ext cx="2431571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B63BBD-C784-19A2-C47C-406D1209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84" y="4788436"/>
            <a:ext cx="22098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BAE62C-FEA2-67F1-0DAB-DDF881BF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3" y="3519164"/>
            <a:ext cx="2541587" cy="74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706AE-549F-96EE-3EF4-87E81DA2B568}"/>
              </a:ext>
            </a:extLst>
          </p:cNvPr>
          <p:cNvSpPr txBox="1"/>
          <p:nvPr/>
        </p:nvSpPr>
        <p:spPr>
          <a:xfrm>
            <a:off x="4525537" y="1254512"/>
            <a:ext cx="39493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Customized Solution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Cost-Effective Approach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User-Centric Design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Reduced Maintenance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Timely Delivery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Transparent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640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F2A77E-73F6-624D-78FE-C2C09223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4" y="316722"/>
            <a:ext cx="11394412" cy="622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90462-0121-2418-320F-32F818FC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COMPONENTS FOR THE APPLICATION: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A3C98-939A-C66D-26C3-58DC7B2E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606" y="1616307"/>
            <a:ext cx="4509860" cy="2435489"/>
          </a:xfrm>
        </p:spPr>
        <p:txBody>
          <a:bodyPr/>
          <a:lstStyle/>
          <a:p>
            <a:pPr marL="608965" indent="-440055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Enhance 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productivity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and </a:t>
            </a:r>
            <a:r>
              <a:rPr lang="en-US" sz="2000">
                <a:solidFill>
                  <a:schemeClr val="tx1"/>
                </a:solidFill>
                <a:latin typeface="Calibri"/>
              </a:rPr>
              <a:t>efficiency</a:t>
            </a:r>
            <a:endParaRPr lang="en-US" sz="2000" b="0" i="0" dirty="0">
              <a:solidFill>
                <a:schemeClr val="tx1"/>
              </a:solidFill>
              <a:effectLst/>
              <a:latin typeface="Calibri"/>
            </a:endParaRPr>
          </a:p>
          <a:p>
            <a:pPr marL="608965" indent="-440055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Eliminate mistakes</a:t>
            </a:r>
          </a:p>
          <a:p>
            <a:pPr marL="608965" indent="-440055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Enhance Customer Experience</a:t>
            </a:r>
          </a:p>
          <a:p>
            <a:pPr marL="608965" indent="-440055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Cost savings</a:t>
            </a:r>
          </a:p>
          <a:p>
            <a:pPr marL="608965" indent="-440055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Staff Motivation</a:t>
            </a:r>
          </a:p>
          <a:p>
            <a:pPr marL="608965" indent="-440055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/>
              </a:rPr>
              <a:t>Scalability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Graphic 4" descr="A calculator">
            <a:extLst>
              <a:ext uri="{FF2B5EF4-FFF2-40B4-BE49-F238E27FC236}">
                <a16:creationId xmlns:a16="http://schemas.microsoft.com/office/drawing/2014/main" id="{6C3BBCB7-2D6E-89DC-2984-E61DDBB4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58634">
            <a:off x="8775242" y="817423"/>
            <a:ext cx="2575520" cy="2575520"/>
          </a:xfrm>
          <a:prstGeom prst="rect">
            <a:avLst/>
          </a:prstGeom>
        </p:spPr>
      </p:pic>
      <p:pic>
        <p:nvPicPr>
          <p:cNvPr id="7" name="Graphic 6" descr="Graph and note paper pads with pencil">
            <a:extLst>
              <a:ext uri="{FF2B5EF4-FFF2-40B4-BE49-F238E27FC236}">
                <a16:creationId xmlns:a16="http://schemas.microsoft.com/office/drawing/2014/main" id="{B0121166-742E-9A51-24A7-FAD4E878D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13072">
            <a:off x="1012772" y="3475382"/>
            <a:ext cx="2961500" cy="2961500"/>
          </a:xfrm>
          <a:prstGeom prst="rect">
            <a:avLst/>
          </a:prstGeom>
        </p:spPr>
      </p:pic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50525C1B-7E40-4D6E-730F-F440B6167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1216" y="3112203"/>
            <a:ext cx="3554733" cy="3554733"/>
          </a:xfrm>
          <a:prstGeom prst="rect">
            <a:avLst/>
          </a:prstGeom>
        </p:spPr>
      </p:pic>
      <p:pic>
        <p:nvPicPr>
          <p:cNvPr id="11" name="Graphic 10" descr="A flying paper airplane">
            <a:extLst>
              <a:ext uri="{FF2B5EF4-FFF2-40B4-BE49-F238E27FC236}">
                <a16:creationId xmlns:a16="http://schemas.microsoft.com/office/drawing/2014/main" id="{1FD5080C-F756-3DC8-102E-77E1E6948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067" y="1032567"/>
            <a:ext cx="2876833" cy="28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C0775F-9FEE-E596-7975-1D9A2C61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08" y="254518"/>
            <a:ext cx="11394412" cy="622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D1E76-B0FB-7CEB-4BCB-BF586AB2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MARKETING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E903A-F3CC-5399-048C-D9114F34A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619" y="2177155"/>
            <a:ext cx="3450597" cy="2389447"/>
          </a:xfrm>
        </p:spPr>
        <p:txBody>
          <a:bodyPr/>
          <a:lstStyle/>
          <a:p>
            <a:pPr marL="340360" indent="-171450" algn="l">
              <a:buFont typeface="Arial" panose="020B0604020202020204" pitchFamily="34" charset="0"/>
              <a:buChar char="•"/>
            </a:pPr>
            <a:r>
              <a:rPr lang="en-US" sz="2800"/>
              <a:t>Website</a:t>
            </a:r>
            <a:endParaRPr lang="en-US" sz="2000"/>
          </a:p>
          <a:p>
            <a:pPr marL="340360" indent="-171450" algn="l">
              <a:buFont typeface="Arial" panose="020B0604020202020204" pitchFamily="34" charset="0"/>
              <a:buChar char="•"/>
            </a:pPr>
            <a:r>
              <a:rPr lang="en-US" sz="2800"/>
              <a:t>Email Campaigns</a:t>
            </a:r>
          </a:p>
          <a:p>
            <a:pPr marL="340360" indent="-171450" algn="l">
              <a:buFont typeface="Arial" panose="020B0604020202020204" pitchFamily="34" charset="0"/>
              <a:buChar char="•"/>
            </a:pPr>
            <a:r>
              <a:rPr lang="en-US" sz="2800"/>
              <a:t>Explainer Videos</a:t>
            </a:r>
          </a:p>
          <a:p>
            <a:pPr marL="340360" indent="-171450" algn="l">
              <a:buFont typeface="Arial" panose="020B0604020202020204" pitchFamily="34" charset="0"/>
              <a:buChar char="•"/>
            </a:pPr>
            <a:r>
              <a:rPr lang="en-US" sz="2800"/>
              <a:t>Employee Testimonials</a:t>
            </a:r>
          </a:p>
        </p:txBody>
      </p:sp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E5A45F83-E876-C33F-6B40-7E6C564D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3" y="2300150"/>
            <a:ext cx="3213100" cy="2141544"/>
          </a:xfrm>
          <a:prstGeom prst="rect">
            <a:avLst/>
          </a:prstGeom>
          <a:effectLst>
            <a:outerShdw blurRad="139700" dist="127000" dir="54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Target Audience with solid fill">
            <a:extLst>
              <a:ext uri="{FF2B5EF4-FFF2-40B4-BE49-F238E27FC236}">
                <a16:creationId xmlns:a16="http://schemas.microsoft.com/office/drawing/2014/main" id="{3660F7F8-6753-3F73-417A-354C5B8F6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9093" y="1342436"/>
            <a:ext cx="923807" cy="914400"/>
          </a:xfrm>
          <a:prstGeom prst="rect">
            <a:avLst/>
          </a:prstGeom>
        </p:spPr>
      </p:pic>
      <p:pic>
        <p:nvPicPr>
          <p:cNvPr id="11" name="Graphic 10" descr="Bar graph with upward trend with solid fill">
            <a:extLst>
              <a:ext uri="{FF2B5EF4-FFF2-40B4-BE49-F238E27FC236}">
                <a16:creationId xmlns:a16="http://schemas.microsoft.com/office/drawing/2014/main" id="{204B8978-35D0-BB99-F56F-36EF20E79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531" y="20679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AF3-F78E-FD9B-4CED-680881CF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45" y="2435426"/>
            <a:ext cx="6926635" cy="1930356"/>
          </a:xfrm>
        </p:spPr>
        <p:txBody>
          <a:bodyPr/>
          <a:lstStyle/>
          <a:p>
            <a:r>
              <a:rPr lang="en-US" sz="9600"/>
              <a:t>Questions?</a:t>
            </a:r>
          </a:p>
        </p:txBody>
      </p:sp>
      <p:pic>
        <p:nvPicPr>
          <p:cNvPr id="3" name="Picture 2" descr="Question Cat">
            <a:extLst>
              <a:ext uri="{FF2B5EF4-FFF2-40B4-BE49-F238E27FC236}">
                <a16:creationId xmlns:a16="http://schemas.microsoft.com/office/drawing/2014/main" id="{07CD3FAA-82B5-7B84-4498-674B96BA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320" y="3146761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8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E161-3BEE-8323-C5DE-24F5A9C3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691AC-847E-B0A7-A3B0-0CA156B97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3866" y="1811343"/>
            <a:ext cx="4185294" cy="3786501"/>
          </a:xfrm>
        </p:spPr>
        <p:txBody>
          <a:bodyPr/>
          <a:lstStyle/>
          <a:p>
            <a:pPr marL="608965" indent="-440055" algn="l"/>
            <a:r>
              <a:rPr lang="en-US" sz="2400"/>
              <a:t>Team Introduction</a:t>
            </a:r>
          </a:p>
          <a:p>
            <a:pPr marL="608965" indent="-440055" algn="l"/>
            <a:r>
              <a:rPr lang="en-US" sz="2400"/>
              <a:t>Mission and Vision</a:t>
            </a:r>
          </a:p>
          <a:p>
            <a:pPr marL="608965" indent="-440055" algn="l"/>
            <a:r>
              <a:rPr lang="en-US" sz="2400"/>
              <a:t>About the Project</a:t>
            </a:r>
          </a:p>
          <a:p>
            <a:pPr marL="608965" indent="-440055" algn="l"/>
            <a:r>
              <a:rPr lang="en-US" sz="2400"/>
              <a:t>Why Us?</a:t>
            </a:r>
          </a:p>
          <a:p>
            <a:pPr marL="608965" indent="-440055" algn="l"/>
            <a:r>
              <a:rPr lang="en-US" sz="2400"/>
              <a:t>Key Component</a:t>
            </a:r>
          </a:p>
          <a:p>
            <a:pPr marL="608965" indent="-440055" algn="l"/>
            <a:r>
              <a:rPr lang="en-US" sz="2400"/>
              <a:t>Marketing Strategies</a:t>
            </a:r>
          </a:p>
          <a:p>
            <a:pPr marL="608965" indent="-440055" algn="l"/>
            <a:r>
              <a:rPr lang="en-US" sz="2400"/>
              <a:t>Data Model</a:t>
            </a:r>
          </a:p>
          <a:p>
            <a:pPr marL="608965" indent="-440055" algn="l"/>
            <a:r>
              <a:rPr lang="en-US" sz="2400"/>
              <a:t>Question.</a:t>
            </a:r>
          </a:p>
          <a:p>
            <a:pPr marL="608965" indent="-440055" algn="l"/>
            <a:endParaRPr lang="en-US"/>
          </a:p>
          <a:p>
            <a:pPr marL="608965" indent="-440055"/>
            <a:endParaRPr lang="en-US"/>
          </a:p>
        </p:txBody>
      </p:sp>
      <p:pic>
        <p:nvPicPr>
          <p:cNvPr id="5" name="Picture 4" descr="Pastel checklist and pencil">
            <a:extLst>
              <a:ext uri="{FF2B5EF4-FFF2-40B4-BE49-F238E27FC236}">
                <a16:creationId xmlns:a16="http://schemas.microsoft.com/office/drawing/2014/main" id="{A6899D39-79F0-E32E-EAE5-A6864DF1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96" y="1842148"/>
            <a:ext cx="3672468" cy="30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3" descr="Cubicles with laptops and chairs">
            <a:extLst>
              <a:ext uri="{FF2B5EF4-FFF2-40B4-BE49-F238E27FC236}">
                <a16:creationId xmlns:a16="http://schemas.microsoft.com/office/drawing/2014/main" id="{46B1BF6C-76E2-C511-99A9-391586BDED87}"/>
              </a:ext>
            </a:extLst>
          </p:cNvPr>
          <p:cNvGrpSpPr/>
          <p:nvPr/>
        </p:nvGrpSpPr>
        <p:grpSpPr>
          <a:xfrm>
            <a:off x="9602278" y="338715"/>
            <a:ext cx="1179571" cy="1179609"/>
            <a:chOff x="9602278" y="338715"/>
            <a:chExt cx="1179571" cy="11796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85D68B-76B4-DECB-7E11-41610D6AB40E}"/>
                </a:ext>
              </a:extLst>
            </p:cNvPr>
            <p:cNvSpPr/>
            <p:nvPr/>
          </p:nvSpPr>
          <p:spPr>
            <a:xfrm>
              <a:off x="9612758" y="349336"/>
              <a:ext cx="1154247" cy="1154247"/>
            </a:xfrm>
            <a:custGeom>
              <a:avLst/>
              <a:gdLst>
                <a:gd name="connsiteX0" fmla="*/ 1154248 w 1154247"/>
                <a:gd name="connsiteY0" fmla="*/ 577124 h 1154247"/>
                <a:gd name="connsiteX1" fmla="*/ 577124 w 1154247"/>
                <a:gd name="connsiteY1" fmla="*/ 1154247 h 1154247"/>
                <a:gd name="connsiteX2" fmla="*/ 0 w 1154247"/>
                <a:gd name="connsiteY2" fmla="*/ 577124 h 1154247"/>
                <a:gd name="connsiteX3" fmla="*/ 577124 w 1154247"/>
                <a:gd name="connsiteY3" fmla="*/ 0 h 1154247"/>
                <a:gd name="connsiteX4" fmla="*/ 1154248 w 1154247"/>
                <a:gd name="connsiteY4" fmla="*/ 577124 h 11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247" h="1154247">
                  <a:moveTo>
                    <a:pt x="1154248" y="577124"/>
                  </a:moveTo>
                  <a:cubicBezTo>
                    <a:pt x="1154248" y="895860"/>
                    <a:pt x="895860" y="1154247"/>
                    <a:pt x="577124" y="1154247"/>
                  </a:cubicBezTo>
                  <a:cubicBezTo>
                    <a:pt x="258387" y="1154247"/>
                    <a:pt x="0" y="895860"/>
                    <a:pt x="0" y="577124"/>
                  </a:cubicBezTo>
                  <a:cubicBezTo>
                    <a:pt x="0" y="258387"/>
                    <a:pt x="258387" y="0"/>
                    <a:pt x="577124" y="0"/>
                  </a:cubicBezTo>
                  <a:cubicBezTo>
                    <a:pt x="895861" y="0"/>
                    <a:pt x="1154248" y="258387"/>
                    <a:pt x="1154248" y="577124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2CF97-E14C-F0FC-E6FC-1C5C87980385}"/>
                </a:ext>
              </a:extLst>
            </p:cNvPr>
            <p:cNvSpPr/>
            <p:nvPr/>
          </p:nvSpPr>
          <p:spPr>
            <a:xfrm>
              <a:off x="9728984" y="458767"/>
              <a:ext cx="938383" cy="938383"/>
            </a:xfrm>
            <a:custGeom>
              <a:avLst/>
              <a:gdLst>
                <a:gd name="connsiteX0" fmla="*/ 938383 w 938383"/>
                <a:gd name="connsiteY0" fmla="*/ 469192 h 938383"/>
                <a:gd name="connsiteX1" fmla="*/ 469192 w 938383"/>
                <a:gd name="connsiteY1" fmla="*/ 938383 h 938383"/>
                <a:gd name="connsiteX2" fmla="*/ 0 w 938383"/>
                <a:gd name="connsiteY2" fmla="*/ 469192 h 938383"/>
                <a:gd name="connsiteX3" fmla="*/ 469192 w 938383"/>
                <a:gd name="connsiteY3" fmla="*/ 0 h 938383"/>
                <a:gd name="connsiteX4" fmla="*/ 938383 w 938383"/>
                <a:gd name="connsiteY4" fmla="*/ 469192 h 9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383" h="938383">
                  <a:moveTo>
                    <a:pt x="938383" y="469192"/>
                  </a:moveTo>
                  <a:cubicBezTo>
                    <a:pt x="938383" y="728319"/>
                    <a:pt x="728319" y="938383"/>
                    <a:pt x="469192" y="938383"/>
                  </a:cubicBezTo>
                  <a:cubicBezTo>
                    <a:pt x="210065" y="938383"/>
                    <a:pt x="0" y="728319"/>
                    <a:pt x="0" y="469192"/>
                  </a:cubicBezTo>
                  <a:cubicBezTo>
                    <a:pt x="0" y="210064"/>
                    <a:pt x="210065" y="0"/>
                    <a:pt x="469192" y="0"/>
                  </a:cubicBezTo>
                  <a:cubicBezTo>
                    <a:pt x="728319" y="0"/>
                    <a:pt x="938383" y="210064"/>
                    <a:pt x="938383" y="46919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3" descr="Cubicles with laptops and chairs">
              <a:extLst>
                <a:ext uri="{FF2B5EF4-FFF2-40B4-BE49-F238E27FC236}">
                  <a16:creationId xmlns:a16="http://schemas.microsoft.com/office/drawing/2014/main" id="{E6A47F61-A01D-EAD1-6F44-120CBE62B40F}"/>
                </a:ext>
              </a:extLst>
            </p:cNvPr>
            <p:cNvGrpSpPr/>
            <p:nvPr/>
          </p:nvGrpSpPr>
          <p:grpSpPr>
            <a:xfrm>
              <a:off x="9602278" y="338715"/>
              <a:ext cx="1179571" cy="1179609"/>
              <a:chOff x="9602278" y="338715"/>
              <a:chExt cx="1179571" cy="1179609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94253A0-09EC-5834-2457-5C6053378286}"/>
                  </a:ext>
                </a:extLst>
              </p:cNvPr>
              <p:cNvSpPr/>
              <p:nvPr/>
            </p:nvSpPr>
            <p:spPr>
              <a:xfrm>
                <a:off x="9602278" y="338715"/>
                <a:ext cx="1179571" cy="1179609"/>
              </a:xfrm>
              <a:custGeom>
                <a:avLst/>
                <a:gdLst>
                  <a:gd name="connsiteX0" fmla="*/ 589772 w 1179571"/>
                  <a:gd name="connsiteY0" fmla="*/ 1179609 h 1179609"/>
                  <a:gd name="connsiteX1" fmla="*/ 265467 w 1179571"/>
                  <a:gd name="connsiteY1" fmla="*/ 1082516 h 1179609"/>
                  <a:gd name="connsiteX2" fmla="*/ 264713 w 1179571"/>
                  <a:gd name="connsiteY2" fmla="*/ 1081969 h 1179609"/>
                  <a:gd name="connsiteX3" fmla="*/ 205243 w 1179571"/>
                  <a:gd name="connsiteY3" fmla="*/ 1036985 h 1179609"/>
                  <a:gd name="connsiteX4" fmla="*/ 0 w 1179571"/>
                  <a:gd name="connsiteY4" fmla="*/ 589800 h 1179609"/>
                  <a:gd name="connsiteX5" fmla="*/ 172727 w 1179571"/>
                  <a:gd name="connsiteY5" fmla="*/ 172746 h 1179609"/>
                  <a:gd name="connsiteX6" fmla="*/ 589772 w 1179571"/>
                  <a:gd name="connsiteY6" fmla="*/ 0 h 1179609"/>
                  <a:gd name="connsiteX7" fmla="*/ 1006817 w 1179571"/>
                  <a:gd name="connsiteY7" fmla="*/ 172746 h 1179609"/>
                  <a:gd name="connsiteX8" fmla="*/ 1179572 w 1179571"/>
                  <a:gd name="connsiteY8" fmla="*/ 589800 h 1179609"/>
                  <a:gd name="connsiteX9" fmla="*/ 1125757 w 1179571"/>
                  <a:gd name="connsiteY9" fmla="*/ 836276 h 1179609"/>
                  <a:gd name="connsiteX10" fmla="*/ 980332 w 1179571"/>
                  <a:gd name="connsiteY10" fmla="*/ 1031801 h 1179609"/>
                  <a:gd name="connsiteX11" fmla="*/ 979579 w 1179571"/>
                  <a:gd name="connsiteY11" fmla="*/ 1032395 h 1179609"/>
                  <a:gd name="connsiteX12" fmla="*/ 921335 w 1179571"/>
                  <a:gd name="connsiteY12" fmla="*/ 1077662 h 1179609"/>
                  <a:gd name="connsiteX13" fmla="*/ 589772 w 1179571"/>
                  <a:gd name="connsiteY13" fmla="*/ 1179609 h 1179609"/>
                  <a:gd name="connsiteX14" fmla="*/ 282148 w 1179571"/>
                  <a:gd name="connsiteY14" fmla="*/ 1058153 h 1179609"/>
                  <a:gd name="connsiteX15" fmla="*/ 589772 w 1179571"/>
                  <a:gd name="connsiteY15" fmla="*/ 1150120 h 1179609"/>
                  <a:gd name="connsiteX16" fmla="*/ 904370 w 1179571"/>
                  <a:gd name="connsiteY16" fmla="*/ 1053554 h 1179609"/>
                  <a:gd name="connsiteX17" fmla="*/ 961107 w 1179571"/>
                  <a:gd name="connsiteY17" fmla="*/ 1009418 h 1179609"/>
                  <a:gd name="connsiteX18" fmla="*/ 1150072 w 1179571"/>
                  <a:gd name="connsiteY18" fmla="*/ 589809 h 1179609"/>
                  <a:gd name="connsiteX19" fmla="*/ 589772 w 1179571"/>
                  <a:gd name="connsiteY19" fmla="*/ 29499 h 1179609"/>
                  <a:gd name="connsiteX20" fmla="*/ 29490 w 1179571"/>
                  <a:gd name="connsiteY20" fmla="*/ 589809 h 1179609"/>
                  <a:gd name="connsiteX21" fmla="*/ 224092 w 1179571"/>
                  <a:gd name="connsiteY21" fmla="*/ 1014337 h 1179609"/>
                  <a:gd name="connsiteX22" fmla="*/ 282148 w 1179571"/>
                  <a:gd name="connsiteY22" fmla="*/ 1058153 h 117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79571" h="1179609">
                    <a:moveTo>
                      <a:pt x="589772" y="1179609"/>
                    </a:moveTo>
                    <a:cubicBezTo>
                      <a:pt x="473942" y="1179609"/>
                      <a:pt x="361788" y="1146039"/>
                      <a:pt x="265467" y="1082516"/>
                    </a:cubicBezTo>
                    <a:lnTo>
                      <a:pt x="264713" y="1081969"/>
                    </a:lnTo>
                    <a:lnTo>
                      <a:pt x="205243" y="1036985"/>
                    </a:lnTo>
                    <a:cubicBezTo>
                      <a:pt x="74795" y="924727"/>
                      <a:pt x="0" y="761726"/>
                      <a:pt x="0" y="589800"/>
                    </a:cubicBezTo>
                    <a:cubicBezTo>
                      <a:pt x="0" y="432256"/>
                      <a:pt x="61355" y="284146"/>
                      <a:pt x="172727" y="172746"/>
                    </a:cubicBezTo>
                    <a:cubicBezTo>
                      <a:pt x="284128" y="61346"/>
                      <a:pt x="432285" y="0"/>
                      <a:pt x="589772" y="0"/>
                    </a:cubicBezTo>
                    <a:cubicBezTo>
                      <a:pt x="747353" y="0"/>
                      <a:pt x="895417" y="61346"/>
                      <a:pt x="1006817" y="172746"/>
                    </a:cubicBezTo>
                    <a:cubicBezTo>
                      <a:pt x="1118216" y="284146"/>
                      <a:pt x="1179572" y="432256"/>
                      <a:pt x="1179572" y="589800"/>
                    </a:cubicBezTo>
                    <a:cubicBezTo>
                      <a:pt x="1179572" y="675820"/>
                      <a:pt x="1161477" y="758748"/>
                      <a:pt x="1125757" y="836276"/>
                    </a:cubicBezTo>
                    <a:cubicBezTo>
                      <a:pt x="1091262" y="911184"/>
                      <a:pt x="1042348" y="976968"/>
                      <a:pt x="980332" y="1031801"/>
                    </a:cubicBezTo>
                    <a:lnTo>
                      <a:pt x="979579" y="1032395"/>
                    </a:lnTo>
                    <a:lnTo>
                      <a:pt x="921335" y="1077662"/>
                    </a:lnTo>
                    <a:cubicBezTo>
                      <a:pt x="823412" y="1144361"/>
                      <a:pt x="708712" y="1179609"/>
                      <a:pt x="589772" y="1179609"/>
                    </a:cubicBezTo>
                    <a:close/>
                    <a:moveTo>
                      <a:pt x="282148" y="1058153"/>
                    </a:moveTo>
                    <a:cubicBezTo>
                      <a:pt x="373475" y="1118320"/>
                      <a:pt x="479879" y="1150120"/>
                      <a:pt x="589772" y="1150120"/>
                    </a:cubicBezTo>
                    <a:cubicBezTo>
                      <a:pt x="702680" y="1150120"/>
                      <a:pt x="811442" y="1116728"/>
                      <a:pt x="904370" y="1053554"/>
                    </a:cubicBezTo>
                    <a:lnTo>
                      <a:pt x="961107" y="1009418"/>
                    </a:lnTo>
                    <a:cubicBezTo>
                      <a:pt x="1081272" y="903050"/>
                      <a:pt x="1150072" y="750134"/>
                      <a:pt x="1150072" y="589809"/>
                    </a:cubicBezTo>
                    <a:cubicBezTo>
                      <a:pt x="1150072" y="280848"/>
                      <a:pt x="898715" y="29499"/>
                      <a:pt x="589772" y="29499"/>
                    </a:cubicBezTo>
                    <a:cubicBezTo>
                      <a:pt x="280829" y="29499"/>
                      <a:pt x="29490" y="280857"/>
                      <a:pt x="29490" y="589809"/>
                    </a:cubicBezTo>
                    <a:cubicBezTo>
                      <a:pt x="29490" y="752980"/>
                      <a:pt x="100421" y="907696"/>
                      <a:pt x="224092" y="1014337"/>
                    </a:cubicBezTo>
                    <a:lnTo>
                      <a:pt x="282148" y="1058153"/>
                    </a:ln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A6C87-15CE-25B8-0A28-17C0399A49CC}"/>
                  </a:ext>
                </a:extLst>
              </p:cNvPr>
              <p:cNvSpPr/>
              <p:nvPr/>
            </p:nvSpPr>
            <p:spPr>
              <a:xfrm>
                <a:off x="9717430" y="448249"/>
                <a:ext cx="961691" cy="961700"/>
              </a:xfrm>
              <a:custGeom>
                <a:avLst/>
                <a:gdLst>
                  <a:gd name="connsiteX0" fmla="*/ 480841 w 961691"/>
                  <a:gd name="connsiteY0" fmla="*/ 961700 h 961700"/>
                  <a:gd name="connsiteX1" fmla="*/ 140796 w 961691"/>
                  <a:gd name="connsiteY1" fmla="*/ 820866 h 961700"/>
                  <a:gd name="connsiteX2" fmla="*/ 0 w 961691"/>
                  <a:gd name="connsiteY2" fmla="*/ 480850 h 961700"/>
                  <a:gd name="connsiteX3" fmla="*/ 140796 w 961691"/>
                  <a:gd name="connsiteY3" fmla="*/ 140834 h 961700"/>
                  <a:gd name="connsiteX4" fmla="*/ 480841 w 961691"/>
                  <a:gd name="connsiteY4" fmla="*/ 0 h 961700"/>
                  <a:gd name="connsiteX5" fmla="*/ 820885 w 961691"/>
                  <a:gd name="connsiteY5" fmla="*/ 140834 h 961700"/>
                  <a:gd name="connsiteX6" fmla="*/ 961691 w 961691"/>
                  <a:gd name="connsiteY6" fmla="*/ 480850 h 961700"/>
                  <a:gd name="connsiteX7" fmla="*/ 820885 w 961691"/>
                  <a:gd name="connsiteY7" fmla="*/ 820866 h 961700"/>
                  <a:gd name="connsiteX8" fmla="*/ 480841 w 961691"/>
                  <a:gd name="connsiteY8" fmla="*/ 961700 h 961700"/>
                  <a:gd name="connsiteX9" fmla="*/ 480841 w 961691"/>
                  <a:gd name="connsiteY9" fmla="*/ 24042 h 961700"/>
                  <a:gd name="connsiteX10" fmla="*/ 24024 w 961691"/>
                  <a:gd name="connsiteY10" fmla="*/ 480850 h 961700"/>
                  <a:gd name="connsiteX11" fmla="*/ 480841 w 961691"/>
                  <a:gd name="connsiteY11" fmla="*/ 937658 h 961700"/>
                  <a:gd name="connsiteX12" fmla="*/ 937658 w 961691"/>
                  <a:gd name="connsiteY12" fmla="*/ 480850 h 961700"/>
                  <a:gd name="connsiteX13" fmla="*/ 480841 w 961691"/>
                  <a:gd name="connsiteY13" fmla="*/ 24042 h 96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1691" h="961700">
                    <a:moveTo>
                      <a:pt x="480841" y="961700"/>
                    </a:moveTo>
                    <a:cubicBezTo>
                      <a:pt x="352382" y="961700"/>
                      <a:pt x="231650" y="911683"/>
                      <a:pt x="140796" y="820866"/>
                    </a:cubicBezTo>
                    <a:cubicBezTo>
                      <a:pt x="50036" y="730050"/>
                      <a:pt x="0" y="609290"/>
                      <a:pt x="0" y="480850"/>
                    </a:cubicBezTo>
                    <a:cubicBezTo>
                      <a:pt x="0" y="352410"/>
                      <a:pt x="50036" y="231660"/>
                      <a:pt x="140796" y="140834"/>
                    </a:cubicBezTo>
                    <a:cubicBezTo>
                      <a:pt x="231650" y="50017"/>
                      <a:pt x="352382" y="0"/>
                      <a:pt x="480841" y="0"/>
                    </a:cubicBezTo>
                    <a:cubicBezTo>
                      <a:pt x="609300" y="0"/>
                      <a:pt x="730031" y="50017"/>
                      <a:pt x="820885" y="140834"/>
                    </a:cubicBezTo>
                    <a:cubicBezTo>
                      <a:pt x="911645" y="231651"/>
                      <a:pt x="961691" y="352410"/>
                      <a:pt x="961691" y="480850"/>
                    </a:cubicBezTo>
                    <a:cubicBezTo>
                      <a:pt x="961691" y="609290"/>
                      <a:pt x="911645" y="730040"/>
                      <a:pt x="820885" y="820866"/>
                    </a:cubicBezTo>
                    <a:cubicBezTo>
                      <a:pt x="730031" y="911683"/>
                      <a:pt x="609300" y="961700"/>
                      <a:pt x="480841" y="961700"/>
                    </a:cubicBezTo>
                    <a:close/>
                    <a:moveTo>
                      <a:pt x="480841" y="24042"/>
                    </a:moveTo>
                    <a:cubicBezTo>
                      <a:pt x="228917" y="24042"/>
                      <a:pt x="24024" y="228965"/>
                      <a:pt x="24024" y="480850"/>
                    </a:cubicBezTo>
                    <a:cubicBezTo>
                      <a:pt x="24024" y="732736"/>
                      <a:pt x="228917" y="937658"/>
                      <a:pt x="480841" y="937658"/>
                    </a:cubicBezTo>
                    <a:cubicBezTo>
                      <a:pt x="732764" y="937658"/>
                      <a:pt x="937658" y="732736"/>
                      <a:pt x="937658" y="480850"/>
                    </a:cubicBezTo>
                    <a:cubicBezTo>
                      <a:pt x="937658" y="228965"/>
                      <a:pt x="732764" y="24042"/>
                      <a:pt x="480841" y="240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8078CC-0BBF-DAC7-E2FF-B72F6E63F790}"/>
                  </a:ext>
                </a:extLst>
              </p:cNvPr>
              <p:cNvSpPr/>
              <p:nvPr/>
            </p:nvSpPr>
            <p:spPr>
              <a:xfrm>
                <a:off x="10083185" y="609942"/>
                <a:ext cx="156851" cy="508334"/>
              </a:xfrm>
              <a:custGeom>
                <a:avLst/>
                <a:gdLst>
                  <a:gd name="connsiteX0" fmla="*/ 156837 w 156851"/>
                  <a:gd name="connsiteY0" fmla="*/ 327017 h 508334"/>
                  <a:gd name="connsiteX1" fmla="*/ 134217 w 156851"/>
                  <a:gd name="connsiteY1" fmla="*/ 293107 h 508334"/>
                  <a:gd name="connsiteX2" fmla="*/ 128468 w 156851"/>
                  <a:gd name="connsiteY2" fmla="*/ 149323 h 508334"/>
                  <a:gd name="connsiteX3" fmla="*/ 132616 w 156851"/>
                  <a:gd name="connsiteY3" fmla="*/ 7650 h 508334"/>
                  <a:gd name="connsiteX4" fmla="*/ 120740 w 156851"/>
                  <a:gd name="connsiteY4" fmla="*/ 4371 h 508334"/>
                  <a:gd name="connsiteX5" fmla="*/ 109524 w 156851"/>
                  <a:gd name="connsiteY5" fmla="*/ 71305 h 508334"/>
                  <a:gd name="connsiteX6" fmla="*/ 108299 w 156851"/>
                  <a:gd name="connsiteY6" fmla="*/ 146185 h 508334"/>
                  <a:gd name="connsiteX7" fmla="*/ 112541 w 156851"/>
                  <a:gd name="connsiteY7" fmla="*/ 286905 h 508334"/>
                  <a:gd name="connsiteX8" fmla="*/ 77857 w 156851"/>
                  <a:gd name="connsiteY8" fmla="*/ 316405 h 508334"/>
                  <a:gd name="connsiteX9" fmla="*/ 88696 w 156851"/>
                  <a:gd name="connsiteY9" fmla="*/ 356102 h 508334"/>
                  <a:gd name="connsiteX10" fmla="*/ 86151 w 156851"/>
                  <a:gd name="connsiteY10" fmla="*/ 360578 h 508334"/>
                  <a:gd name="connsiteX11" fmla="*/ 56275 w 156851"/>
                  <a:gd name="connsiteY11" fmla="*/ 411811 h 508334"/>
                  <a:gd name="connsiteX12" fmla="*/ 25079 w 156851"/>
                  <a:gd name="connsiteY12" fmla="*/ 461320 h 508334"/>
                  <a:gd name="connsiteX13" fmla="*/ 9528 w 156851"/>
                  <a:gd name="connsiteY13" fmla="*/ 483816 h 508334"/>
                  <a:gd name="connsiteX14" fmla="*/ 9 w 156851"/>
                  <a:gd name="connsiteY14" fmla="*/ 504522 h 508334"/>
                  <a:gd name="connsiteX15" fmla="*/ 4816 w 156851"/>
                  <a:gd name="connsiteY15" fmla="*/ 508151 h 508334"/>
                  <a:gd name="connsiteX16" fmla="*/ 37237 w 156851"/>
                  <a:gd name="connsiteY16" fmla="*/ 471564 h 508334"/>
                  <a:gd name="connsiteX17" fmla="*/ 71638 w 156851"/>
                  <a:gd name="connsiteY17" fmla="*/ 420821 h 508334"/>
                  <a:gd name="connsiteX18" fmla="*/ 102833 w 156851"/>
                  <a:gd name="connsiteY18" fmla="*/ 370324 h 508334"/>
                  <a:gd name="connsiteX19" fmla="*/ 106320 w 156851"/>
                  <a:gd name="connsiteY19" fmla="*/ 364301 h 508334"/>
                  <a:gd name="connsiteX20" fmla="*/ 114237 w 156851"/>
                  <a:gd name="connsiteY20" fmla="*/ 364113 h 508334"/>
                  <a:gd name="connsiteX21" fmla="*/ 156837 w 156851"/>
                  <a:gd name="connsiteY21" fmla="*/ 327017 h 50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6851" h="508334">
                    <a:moveTo>
                      <a:pt x="156837" y="327017"/>
                    </a:moveTo>
                    <a:cubicBezTo>
                      <a:pt x="156366" y="310627"/>
                      <a:pt x="146847" y="298337"/>
                      <a:pt x="134217" y="293107"/>
                    </a:cubicBezTo>
                    <a:cubicBezTo>
                      <a:pt x="135537" y="245107"/>
                      <a:pt x="131202" y="197201"/>
                      <a:pt x="128468" y="149323"/>
                    </a:cubicBezTo>
                    <a:cubicBezTo>
                      <a:pt x="125736" y="101530"/>
                      <a:pt x="125264" y="55047"/>
                      <a:pt x="132616" y="7650"/>
                    </a:cubicBezTo>
                    <a:cubicBezTo>
                      <a:pt x="133841" y="-125"/>
                      <a:pt x="123474" y="-3235"/>
                      <a:pt x="120740" y="4371"/>
                    </a:cubicBezTo>
                    <a:cubicBezTo>
                      <a:pt x="113011" y="25887"/>
                      <a:pt x="110938" y="48573"/>
                      <a:pt x="109524" y="71305"/>
                    </a:cubicBezTo>
                    <a:cubicBezTo>
                      <a:pt x="107923" y="96252"/>
                      <a:pt x="107545" y="121200"/>
                      <a:pt x="108299" y="146185"/>
                    </a:cubicBezTo>
                    <a:cubicBezTo>
                      <a:pt x="109619" y="193054"/>
                      <a:pt x="113577" y="239998"/>
                      <a:pt x="112541" y="286905"/>
                    </a:cubicBezTo>
                    <a:cubicBezTo>
                      <a:pt x="96707" y="289431"/>
                      <a:pt x="82853" y="300430"/>
                      <a:pt x="77857" y="316405"/>
                    </a:cubicBezTo>
                    <a:cubicBezTo>
                      <a:pt x="73428" y="330570"/>
                      <a:pt x="77952" y="346507"/>
                      <a:pt x="88696" y="356102"/>
                    </a:cubicBezTo>
                    <a:cubicBezTo>
                      <a:pt x="87848" y="357591"/>
                      <a:pt x="87000" y="359089"/>
                      <a:pt x="86151" y="360578"/>
                    </a:cubicBezTo>
                    <a:cubicBezTo>
                      <a:pt x="76444" y="377816"/>
                      <a:pt x="66265" y="394790"/>
                      <a:pt x="56275" y="411811"/>
                    </a:cubicBezTo>
                    <a:cubicBezTo>
                      <a:pt x="46285" y="428597"/>
                      <a:pt x="35918" y="445090"/>
                      <a:pt x="25079" y="461320"/>
                    </a:cubicBezTo>
                    <a:cubicBezTo>
                      <a:pt x="20084" y="468888"/>
                      <a:pt x="14335" y="476116"/>
                      <a:pt x="9528" y="483816"/>
                    </a:cubicBezTo>
                    <a:cubicBezTo>
                      <a:pt x="5665" y="489933"/>
                      <a:pt x="858" y="497247"/>
                      <a:pt x="9" y="504522"/>
                    </a:cubicBezTo>
                    <a:cubicBezTo>
                      <a:pt x="-179" y="506813"/>
                      <a:pt x="2648" y="508990"/>
                      <a:pt x="4816" y="508151"/>
                    </a:cubicBezTo>
                    <a:cubicBezTo>
                      <a:pt x="19141" y="502524"/>
                      <a:pt x="28943" y="483543"/>
                      <a:pt x="37237" y="471564"/>
                    </a:cubicBezTo>
                    <a:cubicBezTo>
                      <a:pt x="48924" y="454798"/>
                      <a:pt x="60327" y="437852"/>
                      <a:pt x="71638" y="420821"/>
                    </a:cubicBezTo>
                    <a:cubicBezTo>
                      <a:pt x="82570" y="404319"/>
                      <a:pt x="92843" y="387420"/>
                      <a:pt x="102833" y="370324"/>
                    </a:cubicBezTo>
                    <a:cubicBezTo>
                      <a:pt x="103964" y="368326"/>
                      <a:pt x="105095" y="366309"/>
                      <a:pt x="106320" y="364301"/>
                    </a:cubicBezTo>
                    <a:cubicBezTo>
                      <a:pt x="109054" y="364641"/>
                      <a:pt x="111693" y="364565"/>
                      <a:pt x="114237" y="364113"/>
                    </a:cubicBezTo>
                    <a:cubicBezTo>
                      <a:pt x="136668" y="366771"/>
                      <a:pt x="157497" y="351012"/>
                      <a:pt x="156837" y="3270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" name="Graphic 3" descr="Cubicles with laptops and chairs">
                <a:extLst>
                  <a:ext uri="{FF2B5EF4-FFF2-40B4-BE49-F238E27FC236}">
                    <a16:creationId xmlns:a16="http://schemas.microsoft.com/office/drawing/2014/main" id="{3EA7A458-EE3D-1593-EE22-EF825B014123}"/>
                  </a:ext>
                </a:extLst>
              </p:cNvPr>
              <p:cNvGrpSpPr/>
              <p:nvPr/>
            </p:nvGrpSpPr>
            <p:grpSpPr>
              <a:xfrm>
                <a:off x="9781775" y="503862"/>
                <a:ext cx="827623" cy="822021"/>
                <a:chOff x="9781775" y="503862"/>
                <a:chExt cx="827623" cy="822021"/>
              </a:xfrm>
              <a:solidFill>
                <a:srgbClr val="000000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65D1BD2-34E6-6DC5-00B9-0570F0ED8C01}"/>
                    </a:ext>
                  </a:extLst>
                </p:cNvPr>
                <p:cNvSpPr/>
                <p:nvPr/>
              </p:nvSpPr>
              <p:spPr>
                <a:xfrm>
                  <a:off x="9972269" y="557809"/>
                  <a:ext cx="62690" cy="76748"/>
                </a:xfrm>
                <a:custGeom>
                  <a:avLst/>
                  <a:gdLst>
                    <a:gd name="connsiteX0" fmla="*/ 373 w 62690"/>
                    <a:gd name="connsiteY0" fmla="*/ 6995 h 76748"/>
                    <a:gd name="connsiteX1" fmla="*/ 23275 w 62690"/>
                    <a:gd name="connsiteY1" fmla="*/ 38106 h 76748"/>
                    <a:gd name="connsiteX2" fmla="*/ 48251 w 62690"/>
                    <a:gd name="connsiteY2" fmla="*/ 72648 h 76748"/>
                    <a:gd name="connsiteX3" fmla="*/ 61917 w 62690"/>
                    <a:gd name="connsiteY3" fmla="*/ 64675 h 76748"/>
                    <a:gd name="connsiteX4" fmla="*/ 38355 w 62690"/>
                    <a:gd name="connsiteY4" fmla="*/ 31245 h 76748"/>
                    <a:gd name="connsiteX5" fmla="*/ 9986 w 62690"/>
                    <a:gd name="connsiteY5" fmla="*/ 1406 h 76748"/>
                    <a:gd name="connsiteX6" fmla="*/ 373 w 62690"/>
                    <a:gd name="connsiteY6" fmla="*/ 6995 h 76748"/>
                    <a:gd name="connsiteX7" fmla="*/ 373 w 62690"/>
                    <a:gd name="connsiteY7" fmla="*/ 6995 h 76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690" h="76748">
                      <a:moveTo>
                        <a:pt x="373" y="6995"/>
                      </a:moveTo>
                      <a:cubicBezTo>
                        <a:pt x="5085" y="19558"/>
                        <a:pt x="14321" y="28446"/>
                        <a:pt x="23275" y="38106"/>
                      </a:cubicBezTo>
                      <a:cubicBezTo>
                        <a:pt x="33076" y="48690"/>
                        <a:pt x="42219" y="59406"/>
                        <a:pt x="48251" y="72648"/>
                      </a:cubicBezTo>
                      <a:cubicBezTo>
                        <a:pt x="52398" y="81894"/>
                        <a:pt x="66063" y="73873"/>
                        <a:pt x="61917" y="64675"/>
                      </a:cubicBezTo>
                      <a:cubicBezTo>
                        <a:pt x="56168" y="52111"/>
                        <a:pt x="47591" y="41414"/>
                        <a:pt x="38355" y="31245"/>
                      </a:cubicBezTo>
                      <a:cubicBezTo>
                        <a:pt x="29213" y="21123"/>
                        <a:pt x="20259" y="10426"/>
                        <a:pt x="9986" y="1406"/>
                      </a:cubicBezTo>
                      <a:cubicBezTo>
                        <a:pt x="6027" y="-2024"/>
                        <a:pt x="-1795" y="1199"/>
                        <a:pt x="373" y="6995"/>
                      </a:cubicBezTo>
                      <a:lnTo>
                        <a:pt x="373" y="69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97AFE17-050F-05B9-9E91-70D94353DAFD}"/>
                    </a:ext>
                  </a:extLst>
                </p:cNvPr>
                <p:cNvSpPr/>
                <p:nvPr/>
              </p:nvSpPr>
              <p:spPr>
                <a:xfrm>
                  <a:off x="10410760" y="583801"/>
                  <a:ext cx="53029" cy="63024"/>
                </a:xfrm>
                <a:custGeom>
                  <a:avLst/>
                  <a:gdLst>
                    <a:gd name="connsiteX0" fmla="*/ 9368 w 53029"/>
                    <a:gd name="connsiteY0" fmla="*/ 62103 h 63024"/>
                    <a:gd name="connsiteX1" fmla="*/ 51685 w 53029"/>
                    <a:gd name="connsiteY1" fmla="*/ 11558 h 63024"/>
                    <a:gd name="connsiteX2" fmla="*/ 38020 w 53029"/>
                    <a:gd name="connsiteY2" fmla="*/ 3585 h 63024"/>
                    <a:gd name="connsiteX3" fmla="*/ 887 w 53029"/>
                    <a:gd name="connsiteY3" fmla="*/ 53574 h 63024"/>
                    <a:gd name="connsiteX4" fmla="*/ 9368 w 53029"/>
                    <a:gd name="connsiteY4" fmla="*/ 62103 h 63024"/>
                    <a:gd name="connsiteX5" fmla="*/ 9368 w 53029"/>
                    <a:gd name="connsiteY5" fmla="*/ 62103 h 6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029" h="63024">
                      <a:moveTo>
                        <a:pt x="9368" y="62103"/>
                      </a:moveTo>
                      <a:cubicBezTo>
                        <a:pt x="27181" y="50558"/>
                        <a:pt x="39998" y="28928"/>
                        <a:pt x="51685" y="11558"/>
                      </a:cubicBezTo>
                      <a:cubicBezTo>
                        <a:pt x="57341" y="3095"/>
                        <a:pt x="43674" y="-4822"/>
                        <a:pt x="38020" y="3585"/>
                      </a:cubicBezTo>
                      <a:cubicBezTo>
                        <a:pt x="26522" y="20813"/>
                        <a:pt x="11819" y="36053"/>
                        <a:pt x="887" y="53574"/>
                      </a:cubicBezTo>
                      <a:cubicBezTo>
                        <a:pt x="-2413" y="58767"/>
                        <a:pt x="4185" y="65505"/>
                        <a:pt x="9368" y="62103"/>
                      </a:cubicBezTo>
                      <a:lnTo>
                        <a:pt x="9368" y="62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30599130-2F59-1CAE-C231-469532CF91A2}"/>
                    </a:ext>
                  </a:extLst>
                </p:cNvPr>
                <p:cNvSpPr/>
                <p:nvPr/>
              </p:nvSpPr>
              <p:spPr>
                <a:xfrm>
                  <a:off x="9837160" y="730578"/>
                  <a:ext cx="75333" cy="33495"/>
                </a:xfrm>
                <a:custGeom>
                  <a:avLst/>
                  <a:gdLst>
                    <a:gd name="connsiteX0" fmla="*/ 2027 w 75333"/>
                    <a:gd name="connsiteY0" fmla="*/ 8348 h 33495"/>
                    <a:gd name="connsiteX1" fmla="*/ 30302 w 75333"/>
                    <a:gd name="connsiteY1" fmla="*/ 19036 h 33495"/>
                    <a:gd name="connsiteX2" fmla="*/ 63288 w 75333"/>
                    <a:gd name="connsiteY2" fmla="*/ 32607 h 33495"/>
                    <a:gd name="connsiteX3" fmla="*/ 71299 w 75333"/>
                    <a:gd name="connsiteY3" fmla="*/ 18970 h 33495"/>
                    <a:gd name="connsiteX4" fmla="*/ 2970 w 75333"/>
                    <a:gd name="connsiteY4" fmla="*/ 676 h 33495"/>
                    <a:gd name="connsiteX5" fmla="*/ 2027 w 75333"/>
                    <a:gd name="connsiteY5" fmla="*/ 8348 h 33495"/>
                    <a:gd name="connsiteX6" fmla="*/ 2027 w 75333"/>
                    <a:gd name="connsiteY6" fmla="*/ 8348 h 33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333" h="33495">
                      <a:moveTo>
                        <a:pt x="2027" y="8348"/>
                      </a:moveTo>
                      <a:cubicBezTo>
                        <a:pt x="10792" y="13240"/>
                        <a:pt x="20877" y="15690"/>
                        <a:pt x="30302" y="19036"/>
                      </a:cubicBezTo>
                      <a:cubicBezTo>
                        <a:pt x="41611" y="23032"/>
                        <a:pt x="52544" y="27329"/>
                        <a:pt x="63288" y="32607"/>
                      </a:cubicBezTo>
                      <a:cubicBezTo>
                        <a:pt x="72431" y="37075"/>
                        <a:pt x="80441" y="23456"/>
                        <a:pt x="71299" y="18970"/>
                      </a:cubicBezTo>
                      <a:cubicBezTo>
                        <a:pt x="51036" y="9046"/>
                        <a:pt x="26060" y="-2999"/>
                        <a:pt x="2970" y="676"/>
                      </a:cubicBezTo>
                      <a:cubicBezTo>
                        <a:pt x="-611" y="1261"/>
                        <a:pt x="-989" y="6718"/>
                        <a:pt x="2027" y="8348"/>
                      </a:cubicBezTo>
                      <a:lnTo>
                        <a:pt x="2027" y="83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43067AD-3085-A17E-B0E7-4130AD839B85}"/>
                    </a:ext>
                  </a:extLst>
                </p:cNvPr>
                <p:cNvSpPr/>
                <p:nvPr/>
              </p:nvSpPr>
              <p:spPr>
                <a:xfrm>
                  <a:off x="9781775" y="920362"/>
                  <a:ext cx="74111" cy="26897"/>
                </a:xfrm>
                <a:custGeom>
                  <a:avLst/>
                  <a:gdLst>
                    <a:gd name="connsiteX0" fmla="*/ 2372 w 74111"/>
                    <a:gd name="connsiteY0" fmla="*/ 25343 h 26897"/>
                    <a:gd name="connsiteX1" fmla="*/ 38186 w 74111"/>
                    <a:gd name="connsiteY1" fmla="*/ 23269 h 26897"/>
                    <a:gd name="connsiteX2" fmla="*/ 68628 w 74111"/>
                    <a:gd name="connsiteY2" fmla="*/ 15645 h 26897"/>
                    <a:gd name="connsiteX3" fmla="*/ 64387 w 74111"/>
                    <a:gd name="connsiteY3" fmla="*/ 415 h 26897"/>
                    <a:gd name="connsiteX4" fmla="*/ 1618 w 74111"/>
                    <a:gd name="connsiteY4" fmla="*/ 19141 h 26897"/>
                    <a:gd name="connsiteX5" fmla="*/ 2372 w 74111"/>
                    <a:gd name="connsiteY5" fmla="*/ 25343 h 26897"/>
                    <a:gd name="connsiteX6" fmla="*/ 2372 w 74111"/>
                    <a:gd name="connsiteY6" fmla="*/ 25343 h 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11" h="26897">
                      <a:moveTo>
                        <a:pt x="2372" y="25343"/>
                      </a:moveTo>
                      <a:cubicBezTo>
                        <a:pt x="14624" y="28726"/>
                        <a:pt x="26028" y="25918"/>
                        <a:pt x="38186" y="23269"/>
                      </a:cubicBezTo>
                      <a:cubicBezTo>
                        <a:pt x="48459" y="21045"/>
                        <a:pt x="58638" y="18868"/>
                        <a:pt x="68628" y="15645"/>
                      </a:cubicBezTo>
                      <a:cubicBezTo>
                        <a:pt x="78241" y="12525"/>
                        <a:pt x="74189" y="-2686"/>
                        <a:pt x="64387" y="415"/>
                      </a:cubicBezTo>
                      <a:cubicBezTo>
                        <a:pt x="44124" y="6889"/>
                        <a:pt x="19337" y="6908"/>
                        <a:pt x="1618" y="19141"/>
                      </a:cubicBezTo>
                      <a:cubicBezTo>
                        <a:pt x="-738" y="20753"/>
                        <a:pt x="-550" y="24523"/>
                        <a:pt x="2372" y="25343"/>
                      </a:cubicBezTo>
                      <a:lnTo>
                        <a:pt x="2372" y="253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8964982-684F-BA56-C09E-B63CCC2D0655}"/>
                    </a:ext>
                  </a:extLst>
                </p:cNvPr>
                <p:cNvSpPr/>
                <p:nvPr/>
              </p:nvSpPr>
              <p:spPr>
                <a:xfrm>
                  <a:off x="9836825" y="1100058"/>
                  <a:ext cx="61004" cy="44673"/>
                </a:xfrm>
                <a:custGeom>
                  <a:avLst/>
                  <a:gdLst>
                    <a:gd name="connsiteX0" fmla="*/ 9055 w 61004"/>
                    <a:gd name="connsiteY0" fmla="*/ 44556 h 44673"/>
                    <a:gd name="connsiteX1" fmla="*/ 34973 w 61004"/>
                    <a:gd name="connsiteY1" fmla="*/ 30381 h 44673"/>
                    <a:gd name="connsiteX2" fmla="*/ 59854 w 61004"/>
                    <a:gd name="connsiteY2" fmla="*/ 11051 h 44673"/>
                    <a:gd name="connsiteX3" fmla="*/ 51654 w 61004"/>
                    <a:gd name="connsiteY3" fmla="*/ 354 h 44673"/>
                    <a:gd name="connsiteX4" fmla="*/ 25925 w 61004"/>
                    <a:gd name="connsiteY4" fmla="*/ 17498 h 44673"/>
                    <a:gd name="connsiteX5" fmla="*/ 2269 w 61004"/>
                    <a:gd name="connsiteY5" fmla="*/ 32973 h 44673"/>
                    <a:gd name="connsiteX6" fmla="*/ 9055 w 61004"/>
                    <a:gd name="connsiteY6" fmla="*/ 44556 h 44673"/>
                    <a:gd name="connsiteX7" fmla="*/ 9055 w 61004"/>
                    <a:gd name="connsiteY7" fmla="*/ 44556 h 44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004" h="44673">
                      <a:moveTo>
                        <a:pt x="9055" y="44556"/>
                      </a:moveTo>
                      <a:cubicBezTo>
                        <a:pt x="18574" y="42728"/>
                        <a:pt x="27245" y="35687"/>
                        <a:pt x="34973" y="30381"/>
                      </a:cubicBezTo>
                      <a:cubicBezTo>
                        <a:pt x="43267" y="24783"/>
                        <a:pt x="53917" y="19081"/>
                        <a:pt x="59854" y="11051"/>
                      </a:cubicBezTo>
                      <a:cubicBezTo>
                        <a:pt x="63624" y="6056"/>
                        <a:pt x="57404" y="-1757"/>
                        <a:pt x="51654" y="354"/>
                      </a:cubicBezTo>
                      <a:cubicBezTo>
                        <a:pt x="42418" y="3775"/>
                        <a:pt x="34124" y="11975"/>
                        <a:pt x="25925" y="17498"/>
                      </a:cubicBezTo>
                      <a:cubicBezTo>
                        <a:pt x="18197" y="22747"/>
                        <a:pt x="9620" y="27064"/>
                        <a:pt x="2269" y="32973"/>
                      </a:cubicBezTo>
                      <a:cubicBezTo>
                        <a:pt x="-3575" y="37742"/>
                        <a:pt x="3023" y="45734"/>
                        <a:pt x="9055" y="44556"/>
                      </a:cubicBezTo>
                      <a:lnTo>
                        <a:pt x="9055" y="445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11C6F39-7E89-A000-3120-208F77A296D2}"/>
                    </a:ext>
                  </a:extLst>
                </p:cNvPr>
                <p:cNvSpPr/>
                <p:nvPr/>
              </p:nvSpPr>
              <p:spPr>
                <a:xfrm>
                  <a:off x="9993576" y="1223822"/>
                  <a:ext cx="36896" cy="64907"/>
                </a:xfrm>
                <a:custGeom>
                  <a:avLst/>
                  <a:gdLst>
                    <a:gd name="connsiteX0" fmla="*/ 8566 w 36896"/>
                    <a:gd name="connsiteY0" fmla="*/ 64048 h 64907"/>
                    <a:gd name="connsiteX1" fmla="*/ 26378 w 36896"/>
                    <a:gd name="connsiteY1" fmla="*/ 36236 h 64907"/>
                    <a:gd name="connsiteX2" fmla="*/ 33070 w 36896"/>
                    <a:gd name="connsiteY2" fmla="*/ 19554 h 64907"/>
                    <a:gd name="connsiteX3" fmla="*/ 36651 w 36896"/>
                    <a:gd name="connsiteY3" fmla="*/ 4738 h 64907"/>
                    <a:gd name="connsiteX4" fmla="*/ 26944 w 36896"/>
                    <a:gd name="connsiteY4" fmla="*/ 789 h 64907"/>
                    <a:gd name="connsiteX5" fmla="*/ 13278 w 36896"/>
                    <a:gd name="connsiteY5" fmla="*/ 26783 h 64907"/>
                    <a:gd name="connsiteX6" fmla="*/ 177 w 36896"/>
                    <a:gd name="connsiteY6" fmla="*/ 57649 h 64907"/>
                    <a:gd name="connsiteX7" fmla="*/ 8566 w 36896"/>
                    <a:gd name="connsiteY7" fmla="*/ 64048 h 64907"/>
                    <a:gd name="connsiteX8" fmla="*/ 8566 w 36896"/>
                    <a:gd name="connsiteY8" fmla="*/ 64048 h 64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896" h="64907">
                      <a:moveTo>
                        <a:pt x="8566" y="64048"/>
                      </a:moveTo>
                      <a:cubicBezTo>
                        <a:pt x="18273" y="57583"/>
                        <a:pt x="22043" y="46640"/>
                        <a:pt x="26378" y="36236"/>
                      </a:cubicBezTo>
                      <a:cubicBezTo>
                        <a:pt x="28640" y="30694"/>
                        <a:pt x="30713" y="25086"/>
                        <a:pt x="33070" y="19554"/>
                      </a:cubicBezTo>
                      <a:cubicBezTo>
                        <a:pt x="35238" y="14314"/>
                        <a:pt x="37688" y="10525"/>
                        <a:pt x="36651" y="4738"/>
                      </a:cubicBezTo>
                      <a:cubicBezTo>
                        <a:pt x="35803" y="346"/>
                        <a:pt x="30337" y="-1049"/>
                        <a:pt x="26944" y="789"/>
                      </a:cubicBezTo>
                      <a:cubicBezTo>
                        <a:pt x="19027" y="4974"/>
                        <a:pt x="16389" y="19054"/>
                        <a:pt x="13278" y="26783"/>
                      </a:cubicBezTo>
                      <a:cubicBezTo>
                        <a:pt x="9132" y="37112"/>
                        <a:pt x="3005" y="46876"/>
                        <a:pt x="177" y="57649"/>
                      </a:cubicBezTo>
                      <a:cubicBezTo>
                        <a:pt x="-1048" y="62201"/>
                        <a:pt x="4325" y="66875"/>
                        <a:pt x="8566" y="64048"/>
                      </a:cubicBezTo>
                      <a:lnTo>
                        <a:pt x="8566" y="640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8531B8D-DF92-6654-4913-02B3B25D1DFD}"/>
                    </a:ext>
                  </a:extLst>
                </p:cNvPr>
                <p:cNvSpPr/>
                <p:nvPr/>
              </p:nvSpPr>
              <p:spPr>
                <a:xfrm>
                  <a:off x="10188226" y="1247263"/>
                  <a:ext cx="18844" cy="78620"/>
                </a:xfrm>
                <a:custGeom>
                  <a:avLst/>
                  <a:gdLst>
                    <a:gd name="connsiteX0" fmla="*/ 3541 w 18844"/>
                    <a:gd name="connsiteY0" fmla="*/ 2993 h 78620"/>
                    <a:gd name="connsiteX1" fmla="*/ 3541 w 18844"/>
                    <a:gd name="connsiteY1" fmla="*/ 72916 h 78620"/>
                    <a:gd name="connsiteX2" fmla="*/ 18715 w 18844"/>
                    <a:gd name="connsiteY2" fmla="*/ 68712 h 78620"/>
                    <a:gd name="connsiteX3" fmla="*/ 11646 w 18844"/>
                    <a:gd name="connsiteY3" fmla="*/ 2993 h 78620"/>
                    <a:gd name="connsiteX4" fmla="*/ 3541 w 18844"/>
                    <a:gd name="connsiteY4" fmla="*/ 2993 h 78620"/>
                    <a:gd name="connsiteX5" fmla="*/ 3541 w 18844"/>
                    <a:gd name="connsiteY5" fmla="*/ 2993 h 78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844" h="78620">
                      <a:moveTo>
                        <a:pt x="3541" y="2993"/>
                      </a:moveTo>
                      <a:cubicBezTo>
                        <a:pt x="-2491" y="24802"/>
                        <a:pt x="337" y="50824"/>
                        <a:pt x="3541" y="72916"/>
                      </a:cubicBezTo>
                      <a:cubicBezTo>
                        <a:pt x="4955" y="82849"/>
                        <a:pt x="20412" y="78759"/>
                        <a:pt x="18715" y="68712"/>
                      </a:cubicBezTo>
                      <a:cubicBezTo>
                        <a:pt x="15133" y="47224"/>
                        <a:pt x="17490" y="23982"/>
                        <a:pt x="11646" y="2993"/>
                      </a:cubicBezTo>
                      <a:cubicBezTo>
                        <a:pt x="10515" y="-993"/>
                        <a:pt x="4672" y="-1003"/>
                        <a:pt x="3541" y="2993"/>
                      </a:cubicBezTo>
                      <a:lnTo>
                        <a:pt x="3541" y="29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4947B80-AB2D-47BF-C942-A3E6258C3F84}"/>
                    </a:ext>
                  </a:extLst>
                </p:cNvPr>
                <p:cNvSpPr/>
                <p:nvPr/>
              </p:nvSpPr>
              <p:spPr>
                <a:xfrm>
                  <a:off x="10365756" y="1207095"/>
                  <a:ext cx="49079" cy="65720"/>
                </a:xfrm>
                <a:custGeom>
                  <a:avLst/>
                  <a:gdLst>
                    <a:gd name="connsiteX0" fmla="*/ 180 w 49079"/>
                    <a:gd name="connsiteY0" fmla="*/ 7159 h 65720"/>
                    <a:gd name="connsiteX1" fmla="*/ 17522 w 49079"/>
                    <a:gd name="connsiteY1" fmla="*/ 38685 h 65720"/>
                    <a:gd name="connsiteX2" fmla="*/ 35147 w 49079"/>
                    <a:gd name="connsiteY2" fmla="*/ 63905 h 65720"/>
                    <a:gd name="connsiteX3" fmla="*/ 47587 w 49079"/>
                    <a:gd name="connsiteY3" fmla="*/ 54330 h 65720"/>
                    <a:gd name="connsiteX4" fmla="*/ 30057 w 49079"/>
                    <a:gd name="connsiteY4" fmla="*/ 28393 h 65720"/>
                    <a:gd name="connsiteX5" fmla="*/ 8474 w 49079"/>
                    <a:gd name="connsiteY5" fmla="*/ 807 h 65720"/>
                    <a:gd name="connsiteX6" fmla="*/ 180 w 49079"/>
                    <a:gd name="connsiteY6" fmla="*/ 7159 h 65720"/>
                    <a:gd name="connsiteX7" fmla="*/ 180 w 49079"/>
                    <a:gd name="connsiteY7" fmla="*/ 7159 h 65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079" h="65720">
                      <a:moveTo>
                        <a:pt x="180" y="7159"/>
                      </a:moveTo>
                      <a:cubicBezTo>
                        <a:pt x="3291" y="18450"/>
                        <a:pt x="11585" y="28779"/>
                        <a:pt x="17522" y="38685"/>
                      </a:cubicBezTo>
                      <a:cubicBezTo>
                        <a:pt x="22611" y="47167"/>
                        <a:pt x="27418" y="57525"/>
                        <a:pt x="35147" y="63905"/>
                      </a:cubicBezTo>
                      <a:cubicBezTo>
                        <a:pt x="41460" y="69136"/>
                        <a:pt x="53241" y="62171"/>
                        <a:pt x="47587" y="54330"/>
                      </a:cubicBezTo>
                      <a:cubicBezTo>
                        <a:pt x="41460" y="45923"/>
                        <a:pt x="35711" y="37120"/>
                        <a:pt x="30057" y="28393"/>
                      </a:cubicBezTo>
                      <a:cubicBezTo>
                        <a:pt x="23931" y="19034"/>
                        <a:pt x="18182" y="6980"/>
                        <a:pt x="8474" y="807"/>
                      </a:cubicBezTo>
                      <a:cubicBezTo>
                        <a:pt x="4233" y="-1861"/>
                        <a:pt x="-1045" y="2560"/>
                        <a:pt x="180" y="7159"/>
                      </a:cubicBezTo>
                      <a:lnTo>
                        <a:pt x="180" y="71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3F71048E-856F-1B7F-6168-31DE9825C901}"/>
                    </a:ext>
                  </a:extLst>
                </p:cNvPr>
                <p:cNvSpPr/>
                <p:nvPr/>
              </p:nvSpPr>
              <p:spPr>
                <a:xfrm>
                  <a:off x="10494885" y="1090428"/>
                  <a:ext cx="63519" cy="35294"/>
                </a:xfrm>
                <a:custGeom>
                  <a:avLst/>
                  <a:gdLst>
                    <a:gd name="connsiteX0" fmla="*/ 3186 w 63519"/>
                    <a:gd name="connsiteY0" fmla="*/ 12020 h 35294"/>
                    <a:gd name="connsiteX1" fmla="*/ 28256 w 63519"/>
                    <a:gd name="connsiteY1" fmla="*/ 22519 h 35294"/>
                    <a:gd name="connsiteX2" fmla="*/ 51535 w 63519"/>
                    <a:gd name="connsiteY2" fmla="*/ 34366 h 35294"/>
                    <a:gd name="connsiteX3" fmla="*/ 59545 w 63519"/>
                    <a:gd name="connsiteY3" fmla="*/ 20728 h 35294"/>
                    <a:gd name="connsiteX4" fmla="*/ 6391 w 63519"/>
                    <a:gd name="connsiteY4" fmla="*/ 69 h 35294"/>
                    <a:gd name="connsiteX5" fmla="*/ 3186 w 63519"/>
                    <a:gd name="connsiteY5" fmla="*/ 12020 h 35294"/>
                    <a:gd name="connsiteX6" fmla="*/ 3186 w 63519"/>
                    <a:gd name="connsiteY6" fmla="*/ 12020 h 3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519" h="35294">
                      <a:moveTo>
                        <a:pt x="3186" y="12020"/>
                      </a:moveTo>
                      <a:cubicBezTo>
                        <a:pt x="11103" y="16383"/>
                        <a:pt x="20056" y="18645"/>
                        <a:pt x="28256" y="22519"/>
                      </a:cubicBezTo>
                      <a:cubicBezTo>
                        <a:pt x="36172" y="26232"/>
                        <a:pt x="43807" y="30436"/>
                        <a:pt x="51535" y="34366"/>
                      </a:cubicBezTo>
                      <a:cubicBezTo>
                        <a:pt x="60583" y="38946"/>
                        <a:pt x="68594" y="25327"/>
                        <a:pt x="59545" y="20728"/>
                      </a:cubicBezTo>
                      <a:cubicBezTo>
                        <a:pt x="43901" y="12830"/>
                        <a:pt x="24580" y="-1100"/>
                        <a:pt x="6391" y="69"/>
                      </a:cubicBezTo>
                      <a:cubicBezTo>
                        <a:pt x="359" y="446"/>
                        <a:pt x="-2752" y="8778"/>
                        <a:pt x="3186" y="12020"/>
                      </a:cubicBezTo>
                      <a:lnTo>
                        <a:pt x="3186" y="120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3CA4C3D-940C-E5CF-7B6D-AA45A6708271}"/>
                    </a:ext>
                  </a:extLst>
                </p:cNvPr>
                <p:cNvSpPr/>
                <p:nvPr/>
              </p:nvSpPr>
              <p:spPr>
                <a:xfrm>
                  <a:off x="10536311" y="921976"/>
                  <a:ext cx="73088" cy="38640"/>
                </a:xfrm>
                <a:custGeom>
                  <a:avLst/>
                  <a:gdLst>
                    <a:gd name="connsiteX0" fmla="*/ 5208 w 73088"/>
                    <a:gd name="connsiteY0" fmla="*/ 37951 h 38640"/>
                    <a:gd name="connsiteX1" fmla="*/ 40739 w 73088"/>
                    <a:gd name="connsiteY1" fmla="*/ 31401 h 38640"/>
                    <a:gd name="connsiteX2" fmla="*/ 72312 w 73088"/>
                    <a:gd name="connsiteY2" fmla="*/ 9686 h 38640"/>
                    <a:gd name="connsiteX3" fmla="*/ 65056 w 73088"/>
                    <a:gd name="connsiteY3" fmla="*/ 167 h 38640"/>
                    <a:gd name="connsiteX4" fmla="*/ 37158 w 73088"/>
                    <a:gd name="connsiteY4" fmla="*/ 15840 h 38640"/>
                    <a:gd name="connsiteX5" fmla="*/ 5114 w 73088"/>
                    <a:gd name="connsiteY5" fmla="*/ 24030 h 38640"/>
                    <a:gd name="connsiteX6" fmla="*/ 5208 w 73088"/>
                    <a:gd name="connsiteY6" fmla="*/ 37951 h 38640"/>
                    <a:gd name="connsiteX7" fmla="*/ 5208 w 73088"/>
                    <a:gd name="connsiteY7" fmla="*/ 37951 h 38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8" h="38640">
                      <a:moveTo>
                        <a:pt x="5208" y="37951"/>
                      </a:moveTo>
                      <a:cubicBezTo>
                        <a:pt x="16895" y="40373"/>
                        <a:pt x="30089" y="35990"/>
                        <a:pt x="40739" y="31401"/>
                      </a:cubicBezTo>
                      <a:cubicBezTo>
                        <a:pt x="51012" y="27046"/>
                        <a:pt x="67318" y="20110"/>
                        <a:pt x="72312" y="9686"/>
                      </a:cubicBezTo>
                      <a:cubicBezTo>
                        <a:pt x="74857" y="4512"/>
                        <a:pt x="70805" y="-1039"/>
                        <a:pt x="65056" y="167"/>
                      </a:cubicBezTo>
                      <a:cubicBezTo>
                        <a:pt x="55254" y="2231"/>
                        <a:pt x="46300" y="11552"/>
                        <a:pt x="37158" y="15840"/>
                      </a:cubicBezTo>
                      <a:cubicBezTo>
                        <a:pt x="26602" y="20741"/>
                        <a:pt x="16141" y="21222"/>
                        <a:pt x="5114" y="24030"/>
                      </a:cubicBezTo>
                      <a:cubicBezTo>
                        <a:pt x="-1483" y="25736"/>
                        <a:pt x="-1955" y="36490"/>
                        <a:pt x="5208" y="37951"/>
                      </a:cubicBezTo>
                      <a:lnTo>
                        <a:pt x="5208" y="379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18D97D4-B075-370D-9385-BA9117119AE9}"/>
                    </a:ext>
                  </a:extLst>
                </p:cNvPr>
                <p:cNvSpPr/>
                <p:nvPr/>
              </p:nvSpPr>
              <p:spPr>
                <a:xfrm>
                  <a:off x="10512178" y="714465"/>
                  <a:ext cx="59120" cy="52040"/>
                </a:xfrm>
                <a:custGeom>
                  <a:avLst/>
                  <a:gdLst>
                    <a:gd name="connsiteX0" fmla="*/ 10020 w 59120"/>
                    <a:gd name="connsiteY0" fmla="*/ 51227 h 52040"/>
                    <a:gd name="connsiteX1" fmla="*/ 35089 w 59120"/>
                    <a:gd name="connsiteY1" fmla="*/ 33009 h 52040"/>
                    <a:gd name="connsiteX2" fmla="*/ 58275 w 59120"/>
                    <a:gd name="connsiteY2" fmla="*/ 10286 h 52040"/>
                    <a:gd name="connsiteX3" fmla="*/ 48850 w 59120"/>
                    <a:gd name="connsiteY3" fmla="*/ 833 h 52040"/>
                    <a:gd name="connsiteX4" fmla="*/ 25100 w 59120"/>
                    <a:gd name="connsiteY4" fmla="*/ 20795 h 52040"/>
                    <a:gd name="connsiteX5" fmla="*/ 1915 w 59120"/>
                    <a:gd name="connsiteY5" fmla="*/ 40662 h 52040"/>
                    <a:gd name="connsiteX6" fmla="*/ 10020 w 59120"/>
                    <a:gd name="connsiteY6" fmla="*/ 51227 h 52040"/>
                    <a:gd name="connsiteX7" fmla="*/ 10020 w 59120"/>
                    <a:gd name="connsiteY7" fmla="*/ 51227 h 5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20" h="52040">
                      <a:moveTo>
                        <a:pt x="10020" y="51227"/>
                      </a:moveTo>
                      <a:cubicBezTo>
                        <a:pt x="19256" y="46562"/>
                        <a:pt x="27173" y="39560"/>
                        <a:pt x="35089" y="33009"/>
                      </a:cubicBezTo>
                      <a:cubicBezTo>
                        <a:pt x="42912" y="26497"/>
                        <a:pt x="53468" y="19438"/>
                        <a:pt x="58275" y="10286"/>
                      </a:cubicBezTo>
                      <a:cubicBezTo>
                        <a:pt x="61479" y="4028"/>
                        <a:pt x="54976" y="-2314"/>
                        <a:pt x="48850" y="833"/>
                      </a:cubicBezTo>
                      <a:cubicBezTo>
                        <a:pt x="39990" y="5310"/>
                        <a:pt x="32733" y="14414"/>
                        <a:pt x="25100" y="20795"/>
                      </a:cubicBezTo>
                      <a:cubicBezTo>
                        <a:pt x="17372" y="27317"/>
                        <a:pt x="8795" y="33217"/>
                        <a:pt x="1915" y="40662"/>
                      </a:cubicBezTo>
                      <a:cubicBezTo>
                        <a:pt x="-3363" y="46336"/>
                        <a:pt x="3235" y="54686"/>
                        <a:pt x="10020" y="51227"/>
                      </a:cubicBezTo>
                      <a:lnTo>
                        <a:pt x="10020" y="512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E4A671F-70FC-998C-591E-86A6F02E1C4F}"/>
                    </a:ext>
                  </a:extLst>
                </p:cNvPr>
                <p:cNvSpPr/>
                <p:nvPr/>
              </p:nvSpPr>
              <p:spPr>
                <a:xfrm>
                  <a:off x="10198895" y="503862"/>
                  <a:ext cx="18144" cy="62198"/>
                </a:xfrm>
                <a:custGeom>
                  <a:avLst/>
                  <a:gdLst>
                    <a:gd name="connsiteX0" fmla="*/ 4653 w 18144"/>
                    <a:gd name="connsiteY0" fmla="*/ 1605 h 62198"/>
                    <a:gd name="connsiteX1" fmla="*/ 224 w 18144"/>
                    <a:gd name="connsiteY1" fmla="*/ 33960 h 62198"/>
                    <a:gd name="connsiteX2" fmla="*/ 7858 w 18144"/>
                    <a:gd name="connsiteY2" fmla="*/ 61301 h 62198"/>
                    <a:gd name="connsiteX3" fmla="*/ 16340 w 18144"/>
                    <a:gd name="connsiteY3" fmla="*/ 59067 h 62198"/>
                    <a:gd name="connsiteX4" fmla="*/ 15869 w 18144"/>
                    <a:gd name="connsiteY4" fmla="*/ 30906 h 62198"/>
                    <a:gd name="connsiteX5" fmla="*/ 10308 w 18144"/>
                    <a:gd name="connsiteY5" fmla="*/ 1605 h 62198"/>
                    <a:gd name="connsiteX6" fmla="*/ 4653 w 18144"/>
                    <a:gd name="connsiteY6" fmla="*/ 1605 h 62198"/>
                    <a:gd name="connsiteX7" fmla="*/ 4653 w 18144"/>
                    <a:gd name="connsiteY7" fmla="*/ 1605 h 62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144" h="62198">
                      <a:moveTo>
                        <a:pt x="4653" y="1605"/>
                      </a:moveTo>
                      <a:cubicBezTo>
                        <a:pt x="-153" y="11321"/>
                        <a:pt x="-342" y="23281"/>
                        <a:pt x="224" y="33960"/>
                      </a:cubicBezTo>
                      <a:cubicBezTo>
                        <a:pt x="696" y="43026"/>
                        <a:pt x="35" y="55429"/>
                        <a:pt x="7858" y="61301"/>
                      </a:cubicBezTo>
                      <a:cubicBezTo>
                        <a:pt x="10497" y="63252"/>
                        <a:pt x="14927" y="61800"/>
                        <a:pt x="16340" y="59067"/>
                      </a:cubicBezTo>
                      <a:cubicBezTo>
                        <a:pt x="20393" y="51377"/>
                        <a:pt x="16434" y="39379"/>
                        <a:pt x="15869" y="30906"/>
                      </a:cubicBezTo>
                      <a:cubicBezTo>
                        <a:pt x="15115" y="21104"/>
                        <a:pt x="14738" y="10520"/>
                        <a:pt x="10308" y="1605"/>
                      </a:cubicBezTo>
                      <a:cubicBezTo>
                        <a:pt x="9271" y="-535"/>
                        <a:pt x="5690" y="-535"/>
                        <a:pt x="4653" y="1605"/>
                      </a:cubicBezTo>
                      <a:lnTo>
                        <a:pt x="4653" y="16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4" name="Graphic 3" descr="Cubicles with laptops and chairs">
            <a:extLst>
              <a:ext uri="{FF2B5EF4-FFF2-40B4-BE49-F238E27FC236}">
                <a16:creationId xmlns:a16="http://schemas.microsoft.com/office/drawing/2014/main" id="{A918E3F1-4491-707A-3DAE-9A32722F1F4A}"/>
              </a:ext>
            </a:extLst>
          </p:cNvPr>
          <p:cNvGrpSpPr/>
          <p:nvPr/>
        </p:nvGrpSpPr>
        <p:grpSpPr>
          <a:xfrm>
            <a:off x="1906981" y="2340265"/>
            <a:ext cx="8707297" cy="3322888"/>
            <a:chOff x="1906981" y="2340265"/>
            <a:chExt cx="8707297" cy="332288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3FA957-D605-7B23-56E0-BD25D23DC85F}"/>
                </a:ext>
              </a:extLst>
            </p:cNvPr>
            <p:cNvSpPr/>
            <p:nvPr/>
          </p:nvSpPr>
          <p:spPr>
            <a:xfrm>
              <a:off x="1923833" y="3392131"/>
              <a:ext cx="8673575" cy="520914"/>
            </a:xfrm>
            <a:custGeom>
              <a:avLst/>
              <a:gdLst>
                <a:gd name="connsiteX0" fmla="*/ 7809327 w 8673575"/>
                <a:gd name="connsiteY0" fmla="*/ 0 h 520914"/>
                <a:gd name="connsiteX1" fmla="*/ 1016835 w 8673575"/>
                <a:gd name="connsiteY1" fmla="*/ 0 h 520914"/>
                <a:gd name="connsiteX2" fmla="*/ 0 w 8673575"/>
                <a:gd name="connsiteY2" fmla="*/ 399119 h 520914"/>
                <a:gd name="connsiteX3" fmla="*/ 0 w 8673575"/>
                <a:gd name="connsiteY3" fmla="*/ 520915 h 520914"/>
                <a:gd name="connsiteX4" fmla="*/ 8673575 w 8673575"/>
                <a:gd name="connsiteY4" fmla="*/ 520915 h 520914"/>
                <a:gd name="connsiteX5" fmla="*/ 8673575 w 8673575"/>
                <a:gd name="connsiteY5" fmla="*/ 399119 h 52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3575" h="520914">
                  <a:moveTo>
                    <a:pt x="7809327" y="0"/>
                  </a:moveTo>
                  <a:lnTo>
                    <a:pt x="1016835" y="0"/>
                  </a:lnTo>
                  <a:lnTo>
                    <a:pt x="0" y="399119"/>
                  </a:lnTo>
                  <a:lnTo>
                    <a:pt x="0" y="520915"/>
                  </a:lnTo>
                  <a:lnTo>
                    <a:pt x="8673575" y="520915"/>
                  </a:lnTo>
                  <a:lnTo>
                    <a:pt x="8673575" y="399119"/>
                  </a:ln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82365C-D68C-EC1E-D83B-6C58CCDC477D}"/>
                </a:ext>
              </a:extLst>
            </p:cNvPr>
            <p:cNvSpPr/>
            <p:nvPr/>
          </p:nvSpPr>
          <p:spPr>
            <a:xfrm>
              <a:off x="2940668" y="2357116"/>
              <a:ext cx="6821049" cy="1419384"/>
            </a:xfrm>
            <a:custGeom>
              <a:avLst/>
              <a:gdLst>
                <a:gd name="connsiteX0" fmla="*/ 6821049 w 6821049"/>
                <a:gd name="connsiteY0" fmla="*/ 0 h 1419384"/>
                <a:gd name="connsiteX1" fmla="*/ 0 w 6821049"/>
                <a:gd name="connsiteY1" fmla="*/ 0 h 1419384"/>
                <a:gd name="connsiteX2" fmla="*/ 0 w 6821049"/>
                <a:gd name="connsiteY2" fmla="*/ 1035015 h 1419384"/>
                <a:gd name="connsiteX3" fmla="*/ 1870376 w 6821049"/>
                <a:gd name="connsiteY3" fmla="*/ 1035015 h 1419384"/>
                <a:gd name="connsiteX4" fmla="*/ 1870376 w 6821049"/>
                <a:gd name="connsiteY4" fmla="*/ 1419384 h 1419384"/>
                <a:gd name="connsiteX5" fmla="*/ 1988940 w 6821049"/>
                <a:gd name="connsiteY5" fmla="*/ 1419384 h 1419384"/>
                <a:gd name="connsiteX6" fmla="*/ 2284613 w 6821049"/>
                <a:gd name="connsiteY6" fmla="*/ 1035015 h 1419384"/>
                <a:gd name="connsiteX7" fmla="*/ 4514015 w 6821049"/>
                <a:gd name="connsiteY7" fmla="*/ 1035015 h 1419384"/>
                <a:gd name="connsiteX8" fmla="*/ 4809688 w 6821049"/>
                <a:gd name="connsiteY8" fmla="*/ 1419384 h 1419384"/>
                <a:gd name="connsiteX9" fmla="*/ 4928241 w 6821049"/>
                <a:gd name="connsiteY9" fmla="*/ 1419384 h 1419384"/>
                <a:gd name="connsiteX10" fmla="*/ 4928241 w 6821049"/>
                <a:gd name="connsiteY10" fmla="*/ 1035015 h 1419384"/>
                <a:gd name="connsiteX11" fmla="*/ 6821049 w 6821049"/>
                <a:gd name="connsiteY11" fmla="*/ 1035015 h 141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1049" h="1419384">
                  <a:moveTo>
                    <a:pt x="6821049" y="0"/>
                  </a:moveTo>
                  <a:lnTo>
                    <a:pt x="0" y="0"/>
                  </a:lnTo>
                  <a:lnTo>
                    <a:pt x="0" y="1035015"/>
                  </a:lnTo>
                  <a:lnTo>
                    <a:pt x="1870376" y="1035015"/>
                  </a:lnTo>
                  <a:lnTo>
                    <a:pt x="1870376" y="1419384"/>
                  </a:lnTo>
                  <a:lnTo>
                    <a:pt x="1988940" y="1419384"/>
                  </a:lnTo>
                  <a:lnTo>
                    <a:pt x="2284613" y="1035015"/>
                  </a:lnTo>
                  <a:lnTo>
                    <a:pt x="4514015" y="1035015"/>
                  </a:lnTo>
                  <a:lnTo>
                    <a:pt x="4809688" y="1419384"/>
                  </a:lnTo>
                  <a:lnTo>
                    <a:pt x="4928241" y="1419384"/>
                  </a:lnTo>
                  <a:lnTo>
                    <a:pt x="4928241" y="1035015"/>
                  </a:lnTo>
                  <a:lnTo>
                    <a:pt x="6821049" y="1035015"/>
                  </a:ln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632BF8-AEFE-7E72-CB1B-7B02E83DF0E8}"/>
                </a:ext>
              </a:extLst>
            </p:cNvPr>
            <p:cNvSpPr/>
            <p:nvPr/>
          </p:nvSpPr>
          <p:spPr>
            <a:xfrm>
              <a:off x="1906981" y="2340265"/>
              <a:ext cx="8707297" cy="3322888"/>
            </a:xfrm>
            <a:custGeom>
              <a:avLst/>
              <a:gdLst>
                <a:gd name="connsiteX0" fmla="*/ 8707297 w 8707297"/>
                <a:gd name="connsiteY0" fmla="*/ 1450712 h 3322888"/>
                <a:gd name="connsiteX1" fmla="*/ 8707297 w 8707297"/>
                <a:gd name="connsiteY1" fmla="*/ 1449619 h 3322888"/>
                <a:gd name="connsiteX2" fmla="*/ 8707203 w 8707297"/>
                <a:gd name="connsiteY2" fmla="*/ 1449091 h 3322888"/>
                <a:gd name="connsiteX3" fmla="*/ 8707014 w 8707297"/>
                <a:gd name="connsiteY3" fmla="*/ 1447998 h 3322888"/>
                <a:gd name="connsiteX4" fmla="*/ 8706920 w 8707297"/>
                <a:gd name="connsiteY4" fmla="*/ 1447517 h 3322888"/>
                <a:gd name="connsiteX5" fmla="*/ 8706542 w 8707297"/>
                <a:gd name="connsiteY5" fmla="*/ 1446084 h 3322888"/>
                <a:gd name="connsiteX6" fmla="*/ 8706354 w 8707297"/>
                <a:gd name="connsiteY6" fmla="*/ 1445425 h 3322888"/>
                <a:gd name="connsiteX7" fmla="*/ 8706072 w 8707297"/>
                <a:gd name="connsiteY7" fmla="*/ 1444652 h 3322888"/>
                <a:gd name="connsiteX8" fmla="*/ 8705789 w 8707297"/>
                <a:gd name="connsiteY8" fmla="*/ 1443964 h 3322888"/>
                <a:gd name="connsiteX9" fmla="*/ 8705412 w 8707297"/>
                <a:gd name="connsiteY9" fmla="*/ 1443257 h 3322888"/>
                <a:gd name="connsiteX10" fmla="*/ 8705035 w 8707297"/>
                <a:gd name="connsiteY10" fmla="*/ 1442626 h 3322888"/>
                <a:gd name="connsiteX11" fmla="*/ 8704658 w 8707297"/>
                <a:gd name="connsiteY11" fmla="*/ 1441900 h 3322888"/>
                <a:gd name="connsiteX12" fmla="*/ 8704281 w 8707297"/>
                <a:gd name="connsiteY12" fmla="*/ 1441363 h 3322888"/>
                <a:gd name="connsiteX13" fmla="*/ 8703716 w 8707297"/>
                <a:gd name="connsiteY13" fmla="*/ 1440590 h 3322888"/>
                <a:gd name="connsiteX14" fmla="*/ 8703338 w 8707297"/>
                <a:gd name="connsiteY14" fmla="*/ 1440166 h 3322888"/>
                <a:gd name="connsiteX15" fmla="*/ 8702585 w 8707297"/>
                <a:gd name="connsiteY15" fmla="*/ 1439270 h 3322888"/>
                <a:gd name="connsiteX16" fmla="*/ 8702302 w 8707297"/>
                <a:gd name="connsiteY16" fmla="*/ 1439044 h 3322888"/>
                <a:gd name="connsiteX17" fmla="*/ 8699946 w 8707297"/>
                <a:gd name="connsiteY17" fmla="*/ 1437074 h 3322888"/>
                <a:gd name="connsiteX18" fmla="*/ 8699474 w 8707297"/>
                <a:gd name="connsiteY18" fmla="*/ 1436773 h 3322888"/>
                <a:gd name="connsiteX19" fmla="*/ 8698626 w 8707297"/>
                <a:gd name="connsiteY19" fmla="*/ 1436273 h 3322888"/>
                <a:gd name="connsiteX20" fmla="*/ 8697967 w 8707297"/>
                <a:gd name="connsiteY20" fmla="*/ 1435934 h 3322888"/>
                <a:gd name="connsiteX21" fmla="*/ 8697495 w 8707297"/>
                <a:gd name="connsiteY21" fmla="*/ 1435689 h 3322888"/>
                <a:gd name="connsiteX22" fmla="*/ 7871417 w 8707297"/>
                <a:gd name="connsiteY22" fmla="*/ 1054213 h 3322888"/>
                <a:gd name="connsiteX23" fmla="*/ 7871606 w 8707297"/>
                <a:gd name="connsiteY23" fmla="*/ 1051886 h 3322888"/>
                <a:gd name="connsiteX24" fmla="*/ 7871606 w 8707297"/>
                <a:gd name="connsiteY24" fmla="*/ 16861 h 3322888"/>
                <a:gd name="connsiteX25" fmla="*/ 7854736 w 8707297"/>
                <a:gd name="connsiteY25" fmla="*/ 0 h 3322888"/>
                <a:gd name="connsiteX26" fmla="*/ 1033686 w 8707297"/>
                <a:gd name="connsiteY26" fmla="*/ 0 h 3322888"/>
                <a:gd name="connsiteX27" fmla="*/ 1016825 w 8707297"/>
                <a:gd name="connsiteY27" fmla="*/ 16861 h 3322888"/>
                <a:gd name="connsiteX28" fmla="*/ 1016825 w 8707297"/>
                <a:gd name="connsiteY28" fmla="*/ 1040387 h 3322888"/>
                <a:gd name="connsiteX29" fmla="*/ 10697 w 8707297"/>
                <a:gd name="connsiteY29" fmla="*/ 1435302 h 3322888"/>
                <a:gd name="connsiteX30" fmla="*/ 10556 w 8707297"/>
                <a:gd name="connsiteY30" fmla="*/ 1435369 h 3322888"/>
                <a:gd name="connsiteX31" fmla="*/ 9745 w 8707297"/>
                <a:gd name="connsiteY31" fmla="*/ 1435727 h 3322888"/>
                <a:gd name="connsiteX32" fmla="*/ 9104 w 8707297"/>
                <a:gd name="connsiteY32" fmla="*/ 1436038 h 3322888"/>
                <a:gd name="connsiteX33" fmla="*/ 8426 w 8707297"/>
                <a:gd name="connsiteY33" fmla="*/ 1436415 h 3322888"/>
                <a:gd name="connsiteX34" fmla="*/ 7719 w 8707297"/>
                <a:gd name="connsiteY34" fmla="*/ 1436848 h 3322888"/>
                <a:gd name="connsiteX35" fmla="*/ 7163 w 8707297"/>
                <a:gd name="connsiteY35" fmla="*/ 1437225 h 3322888"/>
                <a:gd name="connsiteX36" fmla="*/ 6418 w 8707297"/>
                <a:gd name="connsiteY36" fmla="*/ 1437781 h 3322888"/>
                <a:gd name="connsiteX37" fmla="*/ 5956 w 8707297"/>
                <a:gd name="connsiteY37" fmla="*/ 1438158 h 3322888"/>
                <a:gd name="connsiteX38" fmla="*/ 5221 w 8707297"/>
                <a:gd name="connsiteY38" fmla="*/ 1438827 h 3322888"/>
                <a:gd name="connsiteX39" fmla="*/ 4825 w 8707297"/>
                <a:gd name="connsiteY39" fmla="*/ 1439204 h 3322888"/>
                <a:gd name="connsiteX40" fmla="*/ 4128 w 8707297"/>
                <a:gd name="connsiteY40" fmla="*/ 1439977 h 3322888"/>
                <a:gd name="connsiteX41" fmla="*/ 3789 w 8707297"/>
                <a:gd name="connsiteY41" fmla="*/ 1440364 h 3322888"/>
                <a:gd name="connsiteX42" fmla="*/ 3110 w 8707297"/>
                <a:gd name="connsiteY42" fmla="*/ 1441269 h 3322888"/>
                <a:gd name="connsiteX43" fmla="*/ 2856 w 8707297"/>
                <a:gd name="connsiteY43" fmla="*/ 1441608 h 3322888"/>
                <a:gd name="connsiteX44" fmla="*/ 2083 w 8707297"/>
                <a:gd name="connsiteY44" fmla="*/ 1442871 h 3322888"/>
                <a:gd name="connsiteX45" fmla="*/ 1762 w 8707297"/>
                <a:gd name="connsiteY45" fmla="*/ 1443511 h 3322888"/>
                <a:gd name="connsiteX46" fmla="*/ 1414 w 8707297"/>
                <a:gd name="connsiteY46" fmla="*/ 1444237 h 3322888"/>
                <a:gd name="connsiteX47" fmla="*/ 1131 w 8707297"/>
                <a:gd name="connsiteY47" fmla="*/ 1444954 h 3322888"/>
                <a:gd name="connsiteX48" fmla="*/ 867 w 8707297"/>
                <a:gd name="connsiteY48" fmla="*/ 1445689 h 3322888"/>
                <a:gd name="connsiteX49" fmla="*/ 650 w 8707297"/>
                <a:gd name="connsiteY49" fmla="*/ 1446405 h 3322888"/>
                <a:gd name="connsiteX50" fmla="*/ 443 w 8707297"/>
                <a:gd name="connsiteY50" fmla="*/ 1447225 h 3322888"/>
                <a:gd name="connsiteX51" fmla="*/ 302 w 8707297"/>
                <a:gd name="connsiteY51" fmla="*/ 1447894 h 3322888"/>
                <a:gd name="connsiteX52" fmla="*/ 151 w 8707297"/>
                <a:gd name="connsiteY52" fmla="*/ 1448874 h 3322888"/>
                <a:gd name="connsiteX53" fmla="*/ 85 w 8707297"/>
                <a:gd name="connsiteY53" fmla="*/ 1449440 h 3322888"/>
                <a:gd name="connsiteX54" fmla="*/ 19 w 8707297"/>
                <a:gd name="connsiteY54" fmla="*/ 1450693 h 3322888"/>
                <a:gd name="connsiteX55" fmla="*/ 0 w 8707297"/>
                <a:gd name="connsiteY55" fmla="*/ 1450985 h 3322888"/>
                <a:gd name="connsiteX56" fmla="*/ 0 w 8707297"/>
                <a:gd name="connsiteY56" fmla="*/ 1451136 h 3322888"/>
                <a:gd name="connsiteX57" fmla="*/ 0 w 8707297"/>
                <a:gd name="connsiteY57" fmla="*/ 1451155 h 3322888"/>
                <a:gd name="connsiteX58" fmla="*/ 0 w 8707297"/>
                <a:gd name="connsiteY58" fmla="*/ 1572781 h 3322888"/>
                <a:gd name="connsiteX59" fmla="*/ 16861 w 8707297"/>
                <a:gd name="connsiteY59" fmla="*/ 1589642 h 3322888"/>
                <a:gd name="connsiteX60" fmla="*/ 390014 w 8707297"/>
                <a:gd name="connsiteY60" fmla="*/ 1589642 h 3322888"/>
                <a:gd name="connsiteX61" fmla="*/ 390014 w 8707297"/>
                <a:gd name="connsiteY61" fmla="*/ 3322889 h 3322888"/>
                <a:gd name="connsiteX62" fmla="*/ 541790 w 8707297"/>
                <a:gd name="connsiteY62" fmla="*/ 3322889 h 3322888"/>
                <a:gd name="connsiteX63" fmla="*/ 541790 w 8707297"/>
                <a:gd name="connsiteY63" fmla="*/ 1589642 h 3322888"/>
                <a:gd name="connsiteX64" fmla="*/ 944189 w 8707297"/>
                <a:gd name="connsiteY64" fmla="*/ 1589642 h 3322888"/>
                <a:gd name="connsiteX65" fmla="*/ 944189 w 8707297"/>
                <a:gd name="connsiteY65" fmla="*/ 2927521 h 3322888"/>
                <a:gd name="connsiteX66" fmla="*/ 1068746 w 8707297"/>
                <a:gd name="connsiteY66" fmla="*/ 2927521 h 3322888"/>
                <a:gd name="connsiteX67" fmla="*/ 1068746 w 8707297"/>
                <a:gd name="connsiteY67" fmla="*/ 1589642 h 3322888"/>
                <a:gd name="connsiteX68" fmla="*/ 2920264 w 8707297"/>
                <a:gd name="connsiteY68" fmla="*/ 1589642 h 3322888"/>
                <a:gd name="connsiteX69" fmla="*/ 2920264 w 8707297"/>
                <a:gd name="connsiteY69" fmla="*/ 3322889 h 3322888"/>
                <a:gd name="connsiteX70" fmla="*/ 3072040 w 8707297"/>
                <a:gd name="connsiteY70" fmla="*/ 3322889 h 3322888"/>
                <a:gd name="connsiteX71" fmla="*/ 3072040 w 8707297"/>
                <a:gd name="connsiteY71" fmla="*/ 1589642 h 3322888"/>
                <a:gd name="connsiteX72" fmla="*/ 3196484 w 8707297"/>
                <a:gd name="connsiteY72" fmla="*/ 1589642 h 3322888"/>
                <a:gd name="connsiteX73" fmla="*/ 3196484 w 8707297"/>
                <a:gd name="connsiteY73" fmla="*/ 2927521 h 3322888"/>
                <a:gd name="connsiteX74" fmla="*/ 3321041 w 8707297"/>
                <a:gd name="connsiteY74" fmla="*/ 2927521 h 3322888"/>
                <a:gd name="connsiteX75" fmla="*/ 3321041 w 8707297"/>
                <a:gd name="connsiteY75" fmla="*/ 1589642 h 3322888"/>
                <a:gd name="connsiteX76" fmla="*/ 5848963 w 8707297"/>
                <a:gd name="connsiteY76" fmla="*/ 1589642 h 3322888"/>
                <a:gd name="connsiteX77" fmla="*/ 5848963 w 8707297"/>
                <a:gd name="connsiteY77" fmla="*/ 3322889 h 3322888"/>
                <a:gd name="connsiteX78" fmla="*/ 6000739 w 8707297"/>
                <a:gd name="connsiteY78" fmla="*/ 3322889 h 3322888"/>
                <a:gd name="connsiteX79" fmla="*/ 6000739 w 8707297"/>
                <a:gd name="connsiteY79" fmla="*/ 1589642 h 3322888"/>
                <a:gd name="connsiteX80" fmla="*/ 7681358 w 8707297"/>
                <a:gd name="connsiteY80" fmla="*/ 1589642 h 3322888"/>
                <a:gd name="connsiteX81" fmla="*/ 7681358 w 8707297"/>
                <a:gd name="connsiteY81" fmla="*/ 2927521 h 3322888"/>
                <a:gd name="connsiteX82" fmla="*/ 7805915 w 8707297"/>
                <a:gd name="connsiteY82" fmla="*/ 2927521 h 3322888"/>
                <a:gd name="connsiteX83" fmla="*/ 7805915 w 8707297"/>
                <a:gd name="connsiteY83" fmla="*/ 1589642 h 3322888"/>
                <a:gd name="connsiteX84" fmla="*/ 8208351 w 8707297"/>
                <a:gd name="connsiteY84" fmla="*/ 1589642 h 3322888"/>
                <a:gd name="connsiteX85" fmla="*/ 8208351 w 8707297"/>
                <a:gd name="connsiteY85" fmla="*/ 3322889 h 3322888"/>
                <a:gd name="connsiteX86" fmla="*/ 8360089 w 8707297"/>
                <a:gd name="connsiteY86" fmla="*/ 3322889 h 3322888"/>
                <a:gd name="connsiteX87" fmla="*/ 8360089 w 8707297"/>
                <a:gd name="connsiteY87" fmla="*/ 1589642 h 3322888"/>
                <a:gd name="connsiteX88" fmla="*/ 8690521 w 8707297"/>
                <a:gd name="connsiteY88" fmla="*/ 1589642 h 3322888"/>
                <a:gd name="connsiteX89" fmla="*/ 8707297 w 8707297"/>
                <a:gd name="connsiteY89" fmla="*/ 1572781 h 3322888"/>
                <a:gd name="connsiteX90" fmla="*/ 8707297 w 8707297"/>
                <a:gd name="connsiteY90" fmla="*/ 1450985 h 3322888"/>
                <a:gd name="connsiteX91" fmla="*/ 8707297 w 8707297"/>
                <a:gd name="connsiteY91" fmla="*/ 1450712 h 3322888"/>
                <a:gd name="connsiteX92" fmla="*/ 8613709 w 8707297"/>
                <a:gd name="connsiteY92" fmla="*/ 1434115 h 3322888"/>
                <a:gd name="connsiteX93" fmla="*/ 5978789 w 8707297"/>
                <a:gd name="connsiteY93" fmla="*/ 1434115 h 3322888"/>
                <a:gd name="connsiteX94" fmla="*/ 5978789 w 8707297"/>
                <a:gd name="connsiteY94" fmla="*/ 1068727 h 3322888"/>
                <a:gd name="connsiteX95" fmla="*/ 7822408 w 8707297"/>
                <a:gd name="connsiteY95" fmla="*/ 1068727 h 3322888"/>
                <a:gd name="connsiteX96" fmla="*/ 8613709 w 8707297"/>
                <a:gd name="connsiteY96" fmla="*/ 1434115 h 3322888"/>
                <a:gd name="connsiteX97" fmla="*/ 7837865 w 8707297"/>
                <a:gd name="connsiteY97" fmla="*/ 33712 h 3322888"/>
                <a:gd name="connsiteX98" fmla="*/ 7837865 w 8707297"/>
                <a:gd name="connsiteY98" fmla="*/ 1035006 h 3322888"/>
                <a:gd name="connsiteX99" fmla="*/ 7826178 w 8707297"/>
                <a:gd name="connsiteY99" fmla="*/ 1035006 h 3322888"/>
                <a:gd name="connsiteX100" fmla="*/ 5978789 w 8707297"/>
                <a:gd name="connsiteY100" fmla="*/ 1035006 h 3322888"/>
                <a:gd name="connsiteX101" fmla="*/ 5978789 w 8707297"/>
                <a:gd name="connsiteY101" fmla="*/ 316652 h 3322888"/>
                <a:gd name="connsiteX102" fmla="*/ 5978760 w 8707297"/>
                <a:gd name="connsiteY102" fmla="*/ 316040 h 3322888"/>
                <a:gd name="connsiteX103" fmla="*/ 5978732 w 8707297"/>
                <a:gd name="connsiteY103" fmla="*/ 315474 h 3322888"/>
                <a:gd name="connsiteX104" fmla="*/ 5978704 w 8707297"/>
                <a:gd name="connsiteY104" fmla="*/ 314965 h 3322888"/>
                <a:gd name="connsiteX105" fmla="*/ 5978487 w 8707297"/>
                <a:gd name="connsiteY105" fmla="*/ 313514 h 3322888"/>
                <a:gd name="connsiteX106" fmla="*/ 5978459 w 8707297"/>
                <a:gd name="connsiteY106" fmla="*/ 313316 h 3322888"/>
                <a:gd name="connsiteX107" fmla="*/ 5977846 w 8707297"/>
                <a:gd name="connsiteY107" fmla="*/ 311120 h 3322888"/>
                <a:gd name="connsiteX108" fmla="*/ 5977705 w 8707297"/>
                <a:gd name="connsiteY108" fmla="*/ 310734 h 3322888"/>
                <a:gd name="connsiteX109" fmla="*/ 5976800 w 8707297"/>
                <a:gd name="connsiteY109" fmla="*/ 308698 h 3322888"/>
                <a:gd name="connsiteX110" fmla="*/ 5976791 w 8707297"/>
                <a:gd name="connsiteY110" fmla="*/ 308679 h 3322888"/>
                <a:gd name="connsiteX111" fmla="*/ 5975585 w 8707297"/>
                <a:gd name="connsiteY111" fmla="*/ 306785 h 3322888"/>
                <a:gd name="connsiteX112" fmla="*/ 5975292 w 8707297"/>
                <a:gd name="connsiteY112" fmla="*/ 306389 h 3322888"/>
                <a:gd name="connsiteX113" fmla="*/ 5974934 w 8707297"/>
                <a:gd name="connsiteY113" fmla="*/ 305908 h 3322888"/>
                <a:gd name="connsiteX114" fmla="*/ 5974897 w 8707297"/>
                <a:gd name="connsiteY114" fmla="*/ 305861 h 3322888"/>
                <a:gd name="connsiteX115" fmla="*/ 5973831 w 8707297"/>
                <a:gd name="connsiteY115" fmla="*/ 304692 h 3322888"/>
                <a:gd name="connsiteX116" fmla="*/ 5973803 w 8707297"/>
                <a:gd name="connsiteY116" fmla="*/ 304664 h 3322888"/>
                <a:gd name="connsiteX117" fmla="*/ 5700231 w 8707297"/>
                <a:gd name="connsiteY117" fmla="*/ 33703 h 3322888"/>
                <a:gd name="connsiteX118" fmla="*/ 7837865 w 8707297"/>
                <a:gd name="connsiteY118" fmla="*/ 33703 h 3322888"/>
                <a:gd name="connsiteX119" fmla="*/ 5652297 w 8707297"/>
                <a:gd name="connsiteY119" fmla="*/ 33712 h 3322888"/>
                <a:gd name="connsiteX120" fmla="*/ 5920940 w 8707297"/>
                <a:gd name="connsiteY120" fmla="*/ 299791 h 3322888"/>
                <a:gd name="connsiteX121" fmla="*/ 5850311 w 8707297"/>
                <a:gd name="connsiteY121" fmla="*/ 299791 h 3322888"/>
                <a:gd name="connsiteX122" fmla="*/ 5581668 w 8707297"/>
                <a:gd name="connsiteY122" fmla="*/ 33712 h 3322888"/>
                <a:gd name="connsiteX123" fmla="*/ 5652297 w 8707297"/>
                <a:gd name="connsiteY123" fmla="*/ 33712 h 3322888"/>
                <a:gd name="connsiteX124" fmla="*/ 5945058 w 8707297"/>
                <a:gd name="connsiteY124" fmla="*/ 333513 h 3322888"/>
                <a:gd name="connsiteX125" fmla="*/ 5945058 w 8707297"/>
                <a:gd name="connsiteY125" fmla="*/ 1419375 h 3322888"/>
                <a:gd name="connsiteX126" fmla="*/ 5860235 w 8707297"/>
                <a:gd name="connsiteY126" fmla="*/ 1419375 h 3322888"/>
                <a:gd name="connsiteX127" fmla="*/ 5860235 w 8707297"/>
                <a:gd name="connsiteY127" fmla="*/ 333513 h 3322888"/>
                <a:gd name="connsiteX128" fmla="*/ 5945058 w 8707297"/>
                <a:gd name="connsiteY128" fmla="*/ 333513 h 3322888"/>
                <a:gd name="connsiteX129" fmla="*/ 5557541 w 8707297"/>
                <a:gd name="connsiteY129" fmla="*/ 57284 h 3322888"/>
                <a:gd name="connsiteX130" fmla="*/ 5826504 w 8707297"/>
                <a:gd name="connsiteY130" fmla="*/ 323683 h 3322888"/>
                <a:gd name="connsiteX131" fmla="*/ 5826504 w 8707297"/>
                <a:gd name="connsiteY131" fmla="*/ 1386652 h 3322888"/>
                <a:gd name="connsiteX132" fmla="*/ 5557541 w 8707297"/>
                <a:gd name="connsiteY132" fmla="*/ 1037004 h 3322888"/>
                <a:gd name="connsiteX133" fmla="*/ 5557541 w 8707297"/>
                <a:gd name="connsiteY133" fmla="*/ 57284 h 3322888"/>
                <a:gd name="connsiteX134" fmla="*/ 3342171 w 8707297"/>
                <a:gd name="connsiteY134" fmla="*/ 33712 h 3322888"/>
                <a:gd name="connsiteX135" fmla="*/ 5523810 w 8707297"/>
                <a:gd name="connsiteY135" fmla="*/ 33712 h 3322888"/>
                <a:gd name="connsiteX136" fmla="*/ 5523810 w 8707297"/>
                <a:gd name="connsiteY136" fmla="*/ 1035006 h 3322888"/>
                <a:gd name="connsiteX137" fmla="*/ 3342171 w 8707297"/>
                <a:gd name="connsiteY137" fmla="*/ 1035006 h 3322888"/>
                <a:gd name="connsiteX138" fmla="*/ 3342171 w 8707297"/>
                <a:gd name="connsiteY138" fmla="*/ 33712 h 3322888"/>
                <a:gd name="connsiteX139" fmla="*/ 3326602 w 8707297"/>
                <a:gd name="connsiteY139" fmla="*/ 1068737 h 3322888"/>
                <a:gd name="connsiteX140" fmla="*/ 5539398 w 8707297"/>
                <a:gd name="connsiteY140" fmla="*/ 1068737 h 3322888"/>
                <a:gd name="connsiteX141" fmla="*/ 5820462 w 8707297"/>
                <a:gd name="connsiteY141" fmla="*/ 1434124 h 3322888"/>
                <a:gd name="connsiteX142" fmla="*/ 3045528 w 8707297"/>
                <a:gd name="connsiteY142" fmla="*/ 1434124 h 3322888"/>
                <a:gd name="connsiteX143" fmla="*/ 3326602 w 8707297"/>
                <a:gd name="connsiteY143" fmla="*/ 1068737 h 3322888"/>
                <a:gd name="connsiteX144" fmla="*/ 3308450 w 8707297"/>
                <a:gd name="connsiteY144" fmla="*/ 1037013 h 3322888"/>
                <a:gd name="connsiteX145" fmla="*/ 3039487 w 8707297"/>
                <a:gd name="connsiteY145" fmla="*/ 1386662 h 3322888"/>
                <a:gd name="connsiteX146" fmla="*/ 3039487 w 8707297"/>
                <a:gd name="connsiteY146" fmla="*/ 323683 h 3322888"/>
                <a:gd name="connsiteX147" fmla="*/ 3308450 w 8707297"/>
                <a:gd name="connsiteY147" fmla="*/ 57284 h 3322888"/>
                <a:gd name="connsiteX148" fmla="*/ 3308450 w 8707297"/>
                <a:gd name="connsiteY148" fmla="*/ 1037013 h 3322888"/>
                <a:gd name="connsiteX149" fmla="*/ 3213694 w 8707297"/>
                <a:gd name="connsiteY149" fmla="*/ 33712 h 3322888"/>
                <a:gd name="connsiteX150" fmla="*/ 3284313 w 8707297"/>
                <a:gd name="connsiteY150" fmla="*/ 33712 h 3322888"/>
                <a:gd name="connsiteX151" fmla="*/ 3015671 w 8707297"/>
                <a:gd name="connsiteY151" fmla="*/ 299791 h 3322888"/>
                <a:gd name="connsiteX152" fmla="*/ 2945042 w 8707297"/>
                <a:gd name="connsiteY152" fmla="*/ 299791 h 3322888"/>
                <a:gd name="connsiteX153" fmla="*/ 3213694 w 8707297"/>
                <a:gd name="connsiteY153" fmla="*/ 33712 h 3322888"/>
                <a:gd name="connsiteX154" fmla="*/ 3005756 w 8707297"/>
                <a:gd name="connsiteY154" fmla="*/ 333513 h 3322888"/>
                <a:gd name="connsiteX155" fmla="*/ 3005756 w 8707297"/>
                <a:gd name="connsiteY155" fmla="*/ 1419375 h 3322888"/>
                <a:gd name="connsiteX156" fmla="*/ 2920933 w 8707297"/>
                <a:gd name="connsiteY156" fmla="*/ 1419375 h 3322888"/>
                <a:gd name="connsiteX157" fmla="*/ 2920933 w 8707297"/>
                <a:gd name="connsiteY157" fmla="*/ 333513 h 3322888"/>
                <a:gd name="connsiteX158" fmla="*/ 3005756 w 8707297"/>
                <a:gd name="connsiteY158" fmla="*/ 333513 h 3322888"/>
                <a:gd name="connsiteX159" fmla="*/ 1050547 w 8707297"/>
                <a:gd name="connsiteY159" fmla="*/ 33712 h 3322888"/>
                <a:gd name="connsiteX160" fmla="*/ 3165759 w 8707297"/>
                <a:gd name="connsiteY160" fmla="*/ 33712 h 3322888"/>
                <a:gd name="connsiteX161" fmla="*/ 2892188 w 8707297"/>
                <a:gd name="connsiteY161" fmla="*/ 304673 h 3322888"/>
                <a:gd name="connsiteX162" fmla="*/ 2892159 w 8707297"/>
                <a:gd name="connsiteY162" fmla="*/ 304702 h 3322888"/>
                <a:gd name="connsiteX163" fmla="*/ 2891094 w 8707297"/>
                <a:gd name="connsiteY163" fmla="*/ 305870 h 3322888"/>
                <a:gd name="connsiteX164" fmla="*/ 2891057 w 8707297"/>
                <a:gd name="connsiteY164" fmla="*/ 305917 h 3322888"/>
                <a:gd name="connsiteX165" fmla="*/ 2890698 w 8707297"/>
                <a:gd name="connsiteY165" fmla="*/ 306398 h 3322888"/>
                <a:gd name="connsiteX166" fmla="*/ 2890406 w 8707297"/>
                <a:gd name="connsiteY166" fmla="*/ 306794 h 3322888"/>
                <a:gd name="connsiteX167" fmla="*/ 2889200 w 8707297"/>
                <a:gd name="connsiteY167" fmla="*/ 308688 h 3322888"/>
                <a:gd name="connsiteX168" fmla="*/ 2889190 w 8707297"/>
                <a:gd name="connsiteY168" fmla="*/ 308707 h 3322888"/>
                <a:gd name="connsiteX169" fmla="*/ 2888286 w 8707297"/>
                <a:gd name="connsiteY169" fmla="*/ 310743 h 3322888"/>
                <a:gd name="connsiteX170" fmla="*/ 2888144 w 8707297"/>
                <a:gd name="connsiteY170" fmla="*/ 311139 h 3322888"/>
                <a:gd name="connsiteX171" fmla="*/ 2887532 w 8707297"/>
                <a:gd name="connsiteY171" fmla="*/ 313335 h 3322888"/>
                <a:gd name="connsiteX172" fmla="*/ 2887513 w 8707297"/>
                <a:gd name="connsiteY172" fmla="*/ 313486 h 3322888"/>
                <a:gd name="connsiteX173" fmla="*/ 2887287 w 8707297"/>
                <a:gd name="connsiteY173" fmla="*/ 314975 h 3322888"/>
                <a:gd name="connsiteX174" fmla="*/ 2887259 w 8707297"/>
                <a:gd name="connsiteY174" fmla="*/ 315484 h 3322888"/>
                <a:gd name="connsiteX175" fmla="*/ 2887230 w 8707297"/>
                <a:gd name="connsiteY175" fmla="*/ 316049 h 3322888"/>
                <a:gd name="connsiteX176" fmla="*/ 2887202 w 8707297"/>
                <a:gd name="connsiteY176" fmla="*/ 316662 h 3322888"/>
                <a:gd name="connsiteX177" fmla="*/ 2887202 w 8707297"/>
                <a:gd name="connsiteY177" fmla="*/ 1035015 h 3322888"/>
                <a:gd name="connsiteX178" fmla="*/ 1050547 w 8707297"/>
                <a:gd name="connsiteY178" fmla="*/ 1035015 h 3322888"/>
                <a:gd name="connsiteX179" fmla="*/ 1050547 w 8707297"/>
                <a:gd name="connsiteY179" fmla="*/ 33712 h 3322888"/>
                <a:gd name="connsiteX180" fmla="*/ 1036872 w 8707297"/>
                <a:gd name="connsiteY180" fmla="*/ 1068737 h 3322888"/>
                <a:gd name="connsiteX181" fmla="*/ 2887202 w 8707297"/>
                <a:gd name="connsiteY181" fmla="*/ 1068737 h 3322888"/>
                <a:gd name="connsiteX182" fmla="*/ 2887202 w 8707297"/>
                <a:gd name="connsiteY182" fmla="*/ 1434124 h 3322888"/>
                <a:gd name="connsiteX183" fmla="*/ 105972 w 8707297"/>
                <a:gd name="connsiteY183" fmla="*/ 1434124 h 3322888"/>
                <a:gd name="connsiteX184" fmla="*/ 1036872 w 8707297"/>
                <a:gd name="connsiteY184" fmla="*/ 1068737 h 3322888"/>
                <a:gd name="connsiteX185" fmla="*/ 8673556 w 8707297"/>
                <a:gd name="connsiteY185" fmla="*/ 1555911 h 3322888"/>
                <a:gd name="connsiteX186" fmla="*/ 33712 w 8707297"/>
                <a:gd name="connsiteY186" fmla="*/ 1555911 h 3322888"/>
                <a:gd name="connsiteX187" fmla="*/ 33712 w 8707297"/>
                <a:gd name="connsiteY187" fmla="*/ 1467846 h 3322888"/>
                <a:gd name="connsiteX188" fmla="*/ 8673556 w 8707297"/>
                <a:gd name="connsiteY188" fmla="*/ 1467846 h 3322888"/>
                <a:gd name="connsiteX189" fmla="*/ 8673556 w 8707297"/>
                <a:gd name="connsiteY189" fmla="*/ 1555911 h 33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8707297" h="3322888">
                  <a:moveTo>
                    <a:pt x="8707297" y="1450712"/>
                  </a:moveTo>
                  <a:cubicBezTo>
                    <a:pt x="8707297" y="1450344"/>
                    <a:pt x="8707297" y="1449977"/>
                    <a:pt x="8707297" y="1449619"/>
                  </a:cubicBezTo>
                  <a:cubicBezTo>
                    <a:pt x="8707203" y="1449440"/>
                    <a:pt x="8707203" y="1449261"/>
                    <a:pt x="8707203" y="1449091"/>
                  </a:cubicBezTo>
                  <a:cubicBezTo>
                    <a:pt x="8707203" y="1448723"/>
                    <a:pt x="8707109" y="1448356"/>
                    <a:pt x="8707014" y="1447998"/>
                  </a:cubicBezTo>
                  <a:cubicBezTo>
                    <a:pt x="8707014" y="1447837"/>
                    <a:pt x="8707014" y="1447677"/>
                    <a:pt x="8706920" y="1447517"/>
                  </a:cubicBezTo>
                  <a:cubicBezTo>
                    <a:pt x="8706825" y="1447036"/>
                    <a:pt x="8706731" y="1446556"/>
                    <a:pt x="8706542" y="1446084"/>
                  </a:cubicBezTo>
                  <a:cubicBezTo>
                    <a:pt x="8706542" y="1445858"/>
                    <a:pt x="8706448" y="1445641"/>
                    <a:pt x="8706354" y="1445425"/>
                  </a:cubicBezTo>
                  <a:cubicBezTo>
                    <a:pt x="8706259" y="1445170"/>
                    <a:pt x="8706166" y="1444906"/>
                    <a:pt x="8706072" y="1444652"/>
                  </a:cubicBezTo>
                  <a:cubicBezTo>
                    <a:pt x="8705978" y="1444416"/>
                    <a:pt x="8705883" y="1444190"/>
                    <a:pt x="8705789" y="1443964"/>
                  </a:cubicBezTo>
                  <a:cubicBezTo>
                    <a:pt x="8705600" y="1443728"/>
                    <a:pt x="8705506" y="1443493"/>
                    <a:pt x="8705412" y="1443257"/>
                  </a:cubicBezTo>
                  <a:cubicBezTo>
                    <a:pt x="8705317" y="1443040"/>
                    <a:pt x="8705223" y="1442833"/>
                    <a:pt x="8705035" y="1442626"/>
                  </a:cubicBezTo>
                  <a:cubicBezTo>
                    <a:pt x="8704941" y="1442380"/>
                    <a:pt x="8704752" y="1442135"/>
                    <a:pt x="8704658" y="1441900"/>
                  </a:cubicBezTo>
                  <a:cubicBezTo>
                    <a:pt x="8704564" y="1441721"/>
                    <a:pt x="8704375" y="1441532"/>
                    <a:pt x="8704281" y="1441363"/>
                  </a:cubicBezTo>
                  <a:cubicBezTo>
                    <a:pt x="8704092" y="1441099"/>
                    <a:pt x="8703903" y="1440844"/>
                    <a:pt x="8703716" y="1440590"/>
                  </a:cubicBezTo>
                  <a:cubicBezTo>
                    <a:pt x="8703621" y="1440449"/>
                    <a:pt x="8703433" y="1440307"/>
                    <a:pt x="8703338" y="1440166"/>
                  </a:cubicBezTo>
                  <a:cubicBezTo>
                    <a:pt x="8703055" y="1439855"/>
                    <a:pt x="8702867" y="1439563"/>
                    <a:pt x="8702585" y="1439270"/>
                  </a:cubicBezTo>
                  <a:cubicBezTo>
                    <a:pt x="8702490" y="1439195"/>
                    <a:pt x="8702396" y="1439119"/>
                    <a:pt x="8702302" y="1439044"/>
                  </a:cubicBezTo>
                  <a:cubicBezTo>
                    <a:pt x="8701641" y="1438328"/>
                    <a:pt x="8700794" y="1437668"/>
                    <a:pt x="8699946" y="1437074"/>
                  </a:cubicBezTo>
                  <a:cubicBezTo>
                    <a:pt x="8699851" y="1436971"/>
                    <a:pt x="8699663" y="1436877"/>
                    <a:pt x="8699474" y="1436773"/>
                  </a:cubicBezTo>
                  <a:cubicBezTo>
                    <a:pt x="8699191" y="1436603"/>
                    <a:pt x="8698909" y="1436434"/>
                    <a:pt x="8698626" y="1436273"/>
                  </a:cubicBezTo>
                  <a:cubicBezTo>
                    <a:pt x="8698437" y="1436151"/>
                    <a:pt x="8698249" y="1436047"/>
                    <a:pt x="8697967" y="1435934"/>
                  </a:cubicBezTo>
                  <a:cubicBezTo>
                    <a:pt x="8697872" y="1435849"/>
                    <a:pt x="8697684" y="1435764"/>
                    <a:pt x="8697495" y="1435689"/>
                  </a:cubicBezTo>
                  <a:lnTo>
                    <a:pt x="7871417" y="1054213"/>
                  </a:lnTo>
                  <a:cubicBezTo>
                    <a:pt x="7871511" y="1053450"/>
                    <a:pt x="7871606" y="1052677"/>
                    <a:pt x="7871606" y="1051886"/>
                  </a:cubicBezTo>
                  <a:lnTo>
                    <a:pt x="7871606" y="16861"/>
                  </a:lnTo>
                  <a:cubicBezTo>
                    <a:pt x="7871606" y="7549"/>
                    <a:pt x="7864066" y="0"/>
                    <a:pt x="7854736" y="0"/>
                  </a:cubicBezTo>
                  <a:lnTo>
                    <a:pt x="1033686" y="0"/>
                  </a:lnTo>
                  <a:cubicBezTo>
                    <a:pt x="1024375" y="0"/>
                    <a:pt x="1016825" y="7549"/>
                    <a:pt x="1016825" y="16861"/>
                  </a:cubicBezTo>
                  <a:lnTo>
                    <a:pt x="1016825" y="1040387"/>
                  </a:lnTo>
                  <a:lnTo>
                    <a:pt x="10697" y="1435302"/>
                  </a:lnTo>
                  <a:cubicBezTo>
                    <a:pt x="10650" y="1435321"/>
                    <a:pt x="10603" y="1435350"/>
                    <a:pt x="10556" y="1435369"/>
                  </a:cubicBezTo>
                  <a:cubicBezTo>
                    <a:pt x="10282" y="1435482"/>
                    <a:pt x="10009" y="1435604"/>
                    <a:pt x="9745" y="1435727"/>
                  </a:cubicBezTo>
                  <a:cubicBezTo>
                    <a:pt x="9528" y="1435830"/>
                    <a:pt x="9312" y="1435925"/>
                    <a:pt x="9104" y="1436038"/>
                  </a:cubicBezTo>
                  <a:cubicBezTo>
                    <a:pt x="8878" y="1436160"/>
                    <a:pt x="8652" y="1436283"/>
                    <a:pt x="8426" y="1436415"/>
                  </a:cubicBezTo>
                  <a:cubicBezTo>
                    <a:pt x="8181" y="1436556"/>
                    <a:pt x="7945" y="1436697"/>
                    <a:pt x="7719" y="1436848"/>
                  </a:cubicBezTo>
                  <a:cubicBezTo>
                    <a:pt x="7530" y="1436971"/>
                    <a:pt x="7342" y="1437093"/>
                    <a:pt x="7163" y="1437225"/>
                  </a:cubicBezTo>
                  <a:cubicBezTo>
                    <a:pt x="6908" y="1437404"/>
                    <a:pt x="6663" y="1437593"/>
                    <a:pt x="6418" y="1437781"/>
                  </a:cubicBezTo>
                  <a:cubicBezTo>
                    <a:pt x="6258" y="1437904"/>
                    <a:pt x="6107" y="1438026"/>
                    <a:pt x="5956" y="1438158"/>
                  </a:cubicBezTo>
                  <a:cubicBezTo>
                    <a:pt x="5702" y="1438375"/>
                    <a:pt x="5457" y="1438601"/>
                    <a:pt x="5221" y="1438827"/>
                  </a:cubicBezTo>
                  <a:cubicBezTo>
                    <a:pt x="5089" y="1438950"/>
                    <a:pt x="4957" y="1439082"/>
                    <a:pt x="4825" y="1439204"/>
                  </a:cubicBezTo>
                  <a:cubicBezTo>
                    <a:pt x="4580" y="1439449"/>
                    <a:pt x="4354" y="1439713"/>
                    <a:pt x="4128" y="1439977"/>
                  </a:cubicBezTo>
                  <a:cubicBezTo>
                    <a:pt x="4015" y="1440109"/>
                    <a:pt x="3902" y="1440232"/>
                    <a:pt x="3789" y="1440364"/>
                  </a:cubicBezTo>
                  <a:cubicBezTo>
                    <a:pt x="3553" y="1440656"/>
                    <a:pt x="3327" y="1440967"/>
                    <a:pt x="3110" y="1441269"/>
                  </a:cubicBezTo>
                  <a:cubicBezTo>
                    <a:pt x="3025" y="1441382"/>
                    <a:pt x="2940" y="1441495"/>
                    <a:pt x="2856" y="1441608"/>
                  </a:cubicBezTo>
                  <a:cubicBezTo>
                    <a:pt x="2582" y="1442013"/>
                    <a:pt x="2328" y="1442437"/>
                    <a:pt x="2083" y="1442871"/>
                  </a:cubicBezTo>
                  <a:cubicBezTo>
                    <a:pt x="1970" y="1443078"/>
                    <a:pt x="1866" y="1443304"/>
                    <a:pt x="1762" y="1443511"/>
                  </a:cubicBezTo>
                  <a:cubicBezTo>
                    <a:pt x="1640" y="1443756"/>
                    <a:pt x="1517" y="1443992"/>
                    <a:pt x="1414" y="1444237"/>
                  </a:cubicBezTo>
                  <a:cubicBezTo>
                    <a:pt x="1310" y="1444473"/>
                    <a:pt x="1216" y="1444718"/>
                    <a:pt x="1131" y="1444954"/>
                  </a:cubicBezTo>
                  <a:cubicBezTo>
                    <a:pt x="1037" y="1445199"/>
                    <a:pt x="942" y="1445434"/>
                    <a:pt x="867" y="1445689"/>
                  </a:cubicBezTo>
                  <a:cubicBezTo>
                    <a:pt x="792" y="1445924"/>
                    <a:pt x="716" y="1446169"/>
                    <a:pt x="650" y="1446405"/>
                  </a:cubicBezTo>
                  <a:cubicBezTo>
                    <a:pt x="575" y="1446678"/>
                    <a:pt x="499" y="1446952"/>
                    <a:pt x="443" y="1447225"/>
                  </a:cubicBezTo>
                  <a:cubicBezTo>
                    <a:pt x="396" y="1447451"/>
                    <a:pt x="349" y="1447668"/>
                    <a:pt x="302" y="1447894"/>
                  </a:cubicBezTo>
                  <a:cubicBezTo>
                    <a:pt x="245" y="1448215"/>
                    <a:pt x="198" y="1448544"/>
                    <a:pt x="151" y="1448874"/>
                  </a:cubicBezTo>
                  <a:cubicBezTo>
                    <a:pt x="123" y="1449063"/>
                    <a:pt x="104" y="1449251"/>
                    <a:pt x="85" y="1449440"/>
                  </a:cubicBezTo>
                  <a:cubicBezTo>
                    <a:pt x="47" y="1449854"/>
                    <a:pt x="28" y="1450279"/>
                    <a:pt x="19" y="1450693"/>
                  </a:cubicBezTo>
                  <a:cubicBezTo>
                    <a:pt x="19" y="1450787"/>
                    <a:pt x="0" y="1450882"/>
                    <a:pt x="0" y="1450985"/>
                  </a:cubicBezTo>
                  <a:lnTo>
                    <a:pt x="0" y="1451136"/>
                  </a:lnTo>
                  <a:cubicBezTo>
                    <a:pt x="0" y="1451145"/>
                    <a:pt x="0" y="1451155"/>
                    <a:pt x="0" y="1451155"/>
                  </a:cubicBezTo>
                  <a:lnTo>
                    <a:pt x="0" y="1572781"/>
                  </a:lnTo>
                  <a:cubicBezTo>
                    <a:pt x="0" y="1582093"/>
                    <a:pt x="7549" y="1589642"/>
                    <a:pt x="16861" y="1589642"/>
                  </a:cubicBezTo>
                  <a:lnTo>
                    <a:pt x="390014" y="1589642"/>
                  </a:lnTo>
                  <a:lnTo>
                    <a:pt x="390014" y="3322889"/>
                  </a:lnTo>
                  <a:lnTo>
                    <a:pt x="541790" y="3322889"/>
                  </a:lnTo>
                  <a:lnTo>
                    <a:pt x="541790" y="1589642"/>
                  </a:lnTo>
                  <a:lnTo>
                    <a:pt x="944189" y="1589642"/>
                  </a:lnTo>
                  <a:lnTo>
                    <a:pt x="944189" y="2927521"/>
                  </a:lnTo>
                  <a:lnTo>
                    <a:pt x="1068746" y="2927521"/>
                  </a:lnTo>
                  <a:lnTo>
                    <a:pt x="1068746" y="1589642"/>
                  </a:lnTo>
                  <a:lnTo>
                    <a:pt x="2920264" y="1589642"/>
                  </a:lnTo>
                  <a:lnTo>
                    <a:pt x="2920264" y="3322889"/>
                  </a:lnTo>
                  <a:lnTo>
                    <a:pt x="3072040" y="3322889"/>
                  </a:lnTo>
                  <a:lnTo>
                    <a:pt x="3072040" y="1589642"/>
                  </a:lnTo>
                  <a:lnTo>
                    <a:pt x="3196484" y="1589642"/>
                  </a:lnTo>
                  <a:lnTo>
                    <a:pt x="3196484" y="2927521"/>
                  </a:lnTo>
                  <a:lnTo>
                    <a:pt x="3321041" y="2927521"/>
                  </a:lnTo>
                  <a:lnTo>
                    <a:pt x="3321041" y="1589642"/>
                  </a:lnTo>
                  <a:lnTo>
                    <a:pt x="5848963" y="1589642"/>
                  </a:lnTo>
                  <a:lnTo>
                    <a:pt x="5848963" y="3322889"/>
                  </a:lnTo>
                  <a:lnTo>
                    <a:pt x="6000739" y="3322889"/>
                  </a:lnTo>
                  <a:lnTo>
                    <a:pt x="6000739" y="1589642"/>
                  </a:lnTo>
                  <a:lnTo>
                    <a:pt x="7681358" y="1589642"/>
                  </a:lnTo>
                  <a:lnTo>
                    <a:pt x="7681358" y="2927521"/>
                  </a:lnTo>
                  <a:lnTo>
                    <a:pt x="7805915" y="2927521"/>
                  </a:lnTo>
                  <a:lnTo>
                    <a:pt x="7805915" y="1589642"/>
                  </a:lnTo>
                  <a:lnTo>
                    <a:pt x="8208351" y="1589642"/>
                  </a:lnTo>
                  <a:lnTo>
                    <a:pt x="8208351" y="3322889"/>
                  </a:lnTo>
                  <a:lnTo>
                    <a:pt x="8360089" y="3322889"/>
                  </a:lnTo>
                  <a:lnTo>
                    <a:pt x="8360089" y="1589642"/>
                  </a:lnTo>
                  <a:lnTo>
                    <a:pt x="8690521" y="1589642"/>
                  </a:lnTo>
                  <a:cubicBezTo>
                    <a:pt x="8699757" y="1589642"/>
                    <a:pt x="8707297" y="1582093"/>
                    <a:pt x="8707297" y="1572781"/>
                  </a:cubicBezTo>
                  <a:lnTo>
                    <a:pt x="8707297" y="1450985"/>
                  </a:lnTo>
                  <a:cubicBezTo>
                    <a:pt x="8707297" y="1450891"/>
                    <a:pt x="8707297" y="1450797"/>
                    <a:pt x="8707297" y="1450712"/>
                  </a:cubicBezTo>
                  <a:close/>
                  <a:moveTo>
                    <a:pt x="8613709" y="1434115"/>
                  </a:moveTo>
                  <a:lnTo>
                    <a:pt x="5978789" y="1434115"/>
                  </a:lnTo>
                  <a:lnTo>
                    <a:pt x="5978789" y="1068727"/>
                  </a:lnTo>
                  <a:lnTo>
                    <a:pt x="7822408" y="1068727"/>
                  </a:lnTo>
                  <a:lnTo>
                    <a:pt x="8613709" y="1434115"/>
                  </a:lnTo>
                  <a:close/>
                  <a:moveTo>
                    <a:pt x="7837865" y="33712"/>
                  </a:moveTo>
                  <a:lnTo>
                    <a:pt x="7837865" y="1035006"/>
                  </a:lnTo>
                  <a:lnTo>
                    <a:pt x="7826178" y="1035006"/>
                  </a:lnTo>
                  <a:lnTo>
                    <a:pt x="5978789" y="1035006"/>
                  </a:lnTo>
                  <a:lnTo>
                    <a:pt x="5978789" y="316652"/>
                  </a:lnTo>
                  <a:cubicBezTo>
                    <a:pt x="5978789" y="316445"/>
                    <a:pt x="5978760" y="316247"/>
                    <a:pt x="5978760" y="316040"/>
                  </a:cubicBezTo>
                  <a:cubicBezTo>
                    <a:pt x="5978751" y="315851"/>
                    <a:pt x="5978741" y="315663"/>
                    <a:pt x="5978732" y="315474"/>
                  </a:cubicBezTo>
                  <a:cubicBezTo>
                    <a:pt x="5978723" y="315304"/>
                    <a:pt x="5978723" y="315135"/>
                    <a:pt x="5978704" y="314965"/>
                  </a:cubicBezTo>
                  <a:cubicBezTo>
                    <a:pt x="5978657" y="314475"/>
                    <a:pt x="5978582" y="313995"/>
                    <a:pt x="5978487" y="313514"/>
                  </a:cubicBezTo>
                  <a:cubicBezTo>
                    <a:pt x="5978478" y="313448"/>
                    <a:pt x="5978468" y="313382"/>
                    <a:pt x="5978459" y="313316"/>
                  </a:cubicBezTo>
                  <a:cubicBezTo>
                    <a:pt x="5978308" y="312562"/>
                    <a:pt x="5978091" y="311836"/>
                    <a:pt x="5977846" y="311120"/>
                  </a:cubicBezTo>
                  <a:cubicBezTo>
                    <a:pt x="5977799" y="310988"/>
                    <a:pt x="5977752" y="310856"/>
                    <a:pt x="5977705" y="310734"/>
                  </a:cubicBezTo>
                  <a:cubicBezTo>
                    <a:pt x="5977441" y="310036"/>
                    <a:pt x="5977149" y="309348"/>
                    <a:pt x="5976800" y="308698"/>
                  </a:cubicBezTo>
                  <a:cubicBezTo>
                    <a:pt x="5976800" y="308688"/>
                    <a:pt x="5976791" y="308688"/>
                    <a:pt x="5976791" y="308679"/>
                  </a:cubicBezTo>
                  <a:cubicBezTo>
                    <a:pt x="5976432" y="308019"/>
                    <a:pt x="5976027" y="307388"/>
                    <a:pt x="5975585" y="306785"/>
                  </a:cubicBezTo>
                  <a:cubicBezTo>
                    <a:pt x="5975490" y="306653"/>
                    <a:pt x="5975396" y="306521"/>
                    <a:pt x="5975292" y="306389"/>
                  </a:cubicBezTo>
                  <a:cubicBezTo>
                    <a:pt x="5975170" y="306229"/>
                    <a:pt x="5975056" y="306059"/>
                    <a:pt x="5974934" y="305908"/>
                  </a:cubicBezTo>
                  <a:cubicBezTo>
                    <a:pt x="5974925" y="305889"/>
                    <a:pt x="5974906" y="305880"/>
                    <a:pt x="5974897" y="305861"/>
                  </a:cubicBezTo>
                  <a:cubicBezTo>
                    <a:pt x="5974557" y="305456"/>
                    <a:pt x="5974199" y="305060"/>
                    <a:pt x="5973831" y="304692"/>
                  </a:cubicBezTo>
                  <a:cubicBezTo>
                    <a:pt x="5973822" y="304683"/>
                    <a:pt x="5973813" y="304673"/>
                    <a:pt x="5973803" y="304664"/>
                  </a:cubicBezTo>
                  <a:lnTo>
                    <a:pt x="5700231" y="33703"/>
                  </a:lnTo>
                  <a:lnTo>
                    <a:pt x="7837865" y="33703"/>
                  </a:lnTo>
                  <a:close/>
                  <a:moveTo>
                    <a:pt x="5652297" y="33712"/>
                  </a:moveTo>
                  <a:lnTo>
                    <a:pt x="5920940" y="299791"/>
                  </a:lnTo>
                  <a:lnTo>
                    <a:pt x="5850311" y="299791"/>
                  </a:lnTo>
                  <a:lnTo>
                    <a:pt x="5581668" y="33712"/>
                  </a:lnTo>
                  <a:lnTo>
                    <a:pt x="5652297" y="33712"/>
                  </a:lnTo>
                  <a:close/>
                  <a:moveTo>
                    <a:pt x="5945058" y="333513"/>
                  </a:moveTo>
                  <a:lnTo>
                    <a:pt x="5945058" y="1419375"/>
                  </a:lnTo>
                  <a:lnTo>
                    <a:pt x="5860235" y="1419375"/>
                  </a:lnTo>
                  <a:lnTo>
                    <a:pt x="5860235" y="333513"/>
                  </a:lnTo>
                  <a:lnTo>
                    <a:pt x="5945058" y="333513"/>
                  </a:lnTo>
                  <a:close/>
                  <a:moveTo>
                    <a:pt x="5557541" y="57284"/>
                  </a:moveTo>
                  <a:lnTo>
                    <a:pt x="5826504" y="323683"/>
                  </a:lnTo>
                  <a:lnTo>
                    <a:pt x="5826504" y="1386652"/>
                  </a:lnTo>
                  <a:lnTo>
                    <a:pt x="5557541" y="1037004"/>
                  </a:lnTo>
                  <a:lnTo>
                    <a:pt x="5557541" y="57284"/>
                  </a:lnTo>
                  <a:close/>
                  <a:moveTo>
                    <a:pt x="3342171" y="33712"/>
                  </a:moveTo>
                  <a:lnTo>
                    <a:pt x="5523810" y="33712"/>
                  </a:lnTo>
                  <a:lnTo>
                    <a:pt x="5523810" y="1035006"/>
                  </a:lnTo>
                  <a:lnTo>
                    <a:pt x="3342171" y="1035006"/>
                  </a:lnTo>
                  <a:lnTo>
                    <a:pt x="3342171" y="33712"/>
                  </a:lnTo>
                  <a:close/>
                  <a:moveTo>
                    <a:pt x="3326602" y="1068737"/>
                  </a:moveTo>
                  <a:lnTo>
                    <a:pt x="5539398" y="1068737"/>
                  </a:lnTo>
                  <a:lnTo>
                    <a:pt x="5820462" y="1434124"/>
                  </a:lnTo>
                  <a:lnTo>
                    <a:pt x="3045528" y="1434124"/>
                  </a:lnTo>
                  <a:lnTo>
                    <a:pt x="3326602" y="1068737"/>
                  </a:lnTo>
                  <a:close/>
                  <a:moveTo>
                    <a:pt x="3308450" y="1037013"/>
                  </a:moveTo>
                  <a:lnTo>
                    <a:pt x="3039487" y="1386662"/>
                  </a:lnTo>
                  <a:lnTo>
                    <a:pt x="3039487" y="323683"/>
                  </a:lnTo>
                  <a:lnTo>
                    <a:pt x="3308450" y="57284"/>
                  </a:lnTo>
                  <a:lnTo>
                    <a:pt x="3308450" y="1037013"/>
                  </a:lnTo>
                  <a:close/>
                  <a:moveTo>
                    <a:pt x="3213694" y="33712"/>
                  </a:moveTo>
                  <a:lnTo>
                    <a:pt x="3284313" y="33712"/>
                  </a:lnTo>
                  <a:lnTo>
                    <a:pt x="3015671" y="299791"/>
                  </a:lnTo>
                  <a:lnTo>
                    <a:pt x="2945042" y="299791"/>
                  </a:lnTo>
                  <a:lnTo>
                    <a:pt x="3213694" y="33712"/>
                  </a:lnTo>
                  <a:close/>
                  <a:moveTo>
                    <a:pt x="3005756" y="333513"/>
                  </a:moveTo>
                  <a:lnTo>
                    <a:pt x="3005756" y="1419375"/>
                  </a:lnTo>
                  <a:lnTo>
                    <a:pt x="2920933" y="1419375"/>
                  </a:lnTo>
                  <a:lnTo>
                    <a:pt x="2920933" y="333513"/>
                  </a:lnTo>
                  <a:lnTo>
                    <a:pt x="3005756" y="333513"/>
                  </a:lnTo>
                  <a:close/>
                  <a:moveTo>
                    <a:pt x="1050547" y="33712"/>
                  </a:moveTo>
                  <a:lnTo>
                    <a:pt x="3165759" y="33712"/>
                  </a:lnTo>
                  <a:lnTo>
                    <a:pt x="2892188" y="304673"/>
                  </a:lnTo>
                  <a:cubicBezTo>
                    <a:pt x="2892178" y="304683"/>
                    <a:pt x="2892169" y="304692"/>
                    <a:pt x="2892159" y="304702"/>
                  </a:cubicBezTo>
                  <a:cubicBezTo>
                    <a:pt x="2891783" y="305079"/>
                    <a:pt x="2891434" y="305465"/>
                    <a:pt x="2891094" y="305870"/>
                  </a:cubicBezTo>
                  <a:cubicBezTo>
                    <a:pt x="2891085" y="305889"/>
                    <a:pt x="2891066" y="305899"/>
                    <a:pt x="2891057" y="305917"/>
                  </a:cubicBezTo>
                  <a:cubicBezTo>
                    <a:pt x="2890925" y="306068"/>
                    <a:pt x="2890821" y="306238"/>
                    <a:pt x="2890698" y="306398"/>
                  </a:cubicBezTo>
                  <a:cubicBezTo>
                    <a:pt x="2890595" y="306530"/>
                    <a:pt x="2890501" y="306662"/>
                    <a:pt x="2890406" y="306794"/>
                  </a:cubicBezTo>
                  <a:cubicBezTo>
                    <a:pt x="2889963" y="307397"/>
                    <a:pt x="2889558" y="308029"/>
                    <a:pt x="2889200" y="308688"/>
                  </a:cubicBezTo>
                  <a:cubicBezTo>
                    <a:pt x="2889200" y="308698"/>
                    <a:pt x="2889190" y="308707"/>
                    <a:pt x="2889190" y="308707"/>
                  </a:cubicBezTo>
                  <a:cubicBezTo>
                    <a:pt x="2888842" y="309358"/>
                    <a:pt x="2888550" y="310046"/>
                    <a:pt x="2888286" y="310743"/>
                  </a:cubicBezTo>
                  <a:cubicBezTo>
                    <a:pt x="2888239" y="310875"/>
                    <a:pt x="2888192" y="311007"/>
                    <a:pt x="2888144" y="311139"/>
                  </a:cubicBezTo>
                  <a:cubicBezTo>
                    <a:pt x="2887899" y="311855"/>
                    <a:pt x="2887682" y="312581"/>
                    <a:pt x="2887532" y="313335"/>
                  </a:cubicBezTo>
                  <a:cubicBezTo>
                    <a:pt x="2887522" y="313382"/>
                    <a:pt x="2887522" y="313438"/>
                    <a:pt x="2887513" y="313486"/>
                  </a:cubicBezTo>
                  <a:cubicBezTo>
                    <a:pt x="2887419" y="313976"/>
                    <a:pt x="2887343" y="314466"/>
                    <a:pt x="2887287" y="314975"/>
                  </a:cubicBezTo>
                  <a:cubicBezTo>
                    <a:pt x="2887268" y="315144"/>
                    <a:pt x="2887268" y="315314"/>
                    <a:pt x="2887259" y="315484"/>
                  </a:cubicBezTo>
                  <a:cubicBezTo>
                    <a:pt x="2887249" y="315672"/>
                    <a:pt x="2887240" y="315861"/>
                    <a:pt x="2887230" y="316049"/>
                  </a:cubicBezTo>
                  <a:cubicBezTo>
                    <a:pt x="2887221" y="316256"/>
                    <a:pt x="2887202" y="316454"/>
                    <a:pt x="2887202" y="316662"/>
                  </a:cubicBezTo>
                  <a:lnTo>
                    <a:pt x="2887202" y="1035015"/>
                  </a:lnTo>
                  <a:lnTo>
                    <a:pt x="1050547" y="1035015"/>
                  </a:lnTo>
                  <a:lnTo>
                    <a:pt x="1050547" y="33712"/>
                  </a:lnTo>
                  <a:close/>
                  <a:moveTo>
                    <a:pt x="1036872" y="1068737"/>
                  </a:moveTo>
                  <a:lnTo>
                    <a:pt x="2887202" y="1068737"/>
                  </a:lnTo>
                  <a:lnTo>
                    <a:pt x="2887202" y="1434124"/>
                  </a:lnTo>
                  <a:lnTo>
                    <a:pt x="105972" y="1434124"/>
                  </a:lnTo>
                  <a:lnTo>
                    <a:pt x="1036872" y="1068737"/>
                  </a:lnTo>
                  <a:close/>
                  <a:moveTo>
                    <a:pt x="8673556" y="1555911"/>
                  </a:moveTo>
                  <a:lnTo>
                    <a:pt x="33712" y="1555911"/>
                  </a:lnTo>
                  <a:lnTo>
                    <a:pt x="33712" y="1467846"/>
                  </a:lnTo>
                  <a:lnTo>
                    <a:pt x="8673556" y="1467846"/>
                  </a:lnTo>
                  <a:lnTo>
                    <a:pt x="8673556" y="1555911"/>
                  </a:lnTo>
                  <a:close/>
                </a:path>
              </a:pathLst>
            </a:custGeom>
            <a:solidFill>
              <a:srgbClr val="000000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3" descr="Cubicles with laptops and chairs">
            <a:extLst>
              <a:ext uri="{FF2B5EF4-FFF2-40B4-BE49-F238E27FC236}">
                <a16:creationId xmlns:a16="http://schemas.microsoft.com/office/drawing/2014/main" id="{93019055-25A8-C54A-48D4-8FA3E3DD5181}"/>
              </a:ext>
            </a:extLst>
          </p:cNvPr>
          <p:cNvGrpSpPr/>
          <p:nvPr/>
        </p:nvGrpSpPr>
        <p:grpSpPr>
          <a:xfrm>
            <a:off x="5618128" y="2700949"/>
            <a:ext cx="1355724" cy="951968"/>
            <a:chOff x="5618128" y="2700949"/>
            <a:chExt cx="1355724" cy="95196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0D3EE4-9152-E2F0-250A-61B90180E0BD}"/>
                </a:ext>
              </a:extLst>
            </p:cNvPr>
            <p:cNvSpPr/>
            <p:nvPr/>
          </p:nvSpPr>
          <p:spPr>
            <a:xfrm>
              <a:off x="6044139" y="3503432"/>
              <a:ext cx="435419" cy="62787"/>
            </a:xfrm>
            <a:custGeom>
              <a:avLst/>
              <a:gdLst>
                <a:gd name="connsiteX0" fmla="*/ 434820 w 435419"/>
                <a:gd name="connsiteY0" fmla="*/ 46648 h 62787"/>
                <a:gd name="connsiteX1" fmla="*/ 411522 w 435419"/>
                <a:gd name="connsiteY1" fmla="*/ 4265 h 62787"/>
                <a:gd name="connsiteX2" fmla="*/ 27021 w 435419"/>
                <a:gd name="connsiteY2" fmla="*/ 2088 h 62787"/>
                <a:gd name="connsiteX3" fmla="*/ 13176 w 435419"/>
                <a:gd name="connsiteY3" fmla="*/ 20598 h 62787"/>
                <a:gd name="connsiteX4" fmla="*/ 971 w 435419"/>
                <a:gd name="connsiteY4" fmla="*/ 58175 h 62787"/>
                <a:gd name="connsiteX5" fmla="*/ 427167 w 435419"/>
                <a:gd name="connsiteY5" fmla="*/ 58137 h 62787"/>
                <a:gd name="connsiteX6" fmla="*/ 434820 w 435419"/>
                <a:gd name="connsiteY6" fmla="*/ 46648 h 6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419" h="62787">
                  <a:moveTo>
                    <a:pt x="434820" y="46648"/>
                  </a:moveTo>
                  <a:cubicBezTo>
                    <a:pt x="429363" y="35932"/>
                    <a:pt x="424189" y="6650"/>
                    <a:pt x="411522" y="4265"/>
                  </a:cubicBezTo>
                  <a:cubicBezTo>
                    <a:pt x="291752" y="-579"/>
                    <a:pt x="165979" y="-1286"/>
                    <a:pt x="27021" y="2088"/>
                  </a:cubicBezTo>
                  <a:cubicBezTo>
                    <a:pt x="18002" y="2720"/>
                    <a:pt x="17285" y="14435"/>
                    <a:pt x="13176" y="20598"/>
                  </a:cubicBezTo>
                  <a:cubicBezTo>
                    <a:pt x="9840" y="31088"/>
                    <a:pt x="-3704" y="47506"/>
                    <a:pt x="971" y="58175"/>
                  </a:cubicBezTo>
                  <a:cubicBezTo>
                    <a:pt x="147761" y="68608"/>
                    <a:pt x="289340" y="58071"/>
                    <a:pt x="427167" y="58137"/>
                  </a:cubicBezTo>
                  <a:cubicBezTo>
                    <a:pt x="432813" y="58147"/>
                    <a:pt x="437035" y="51870"/>
                    <a:pt x="434820" y="46648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07D3709-36DD-214B-0FE0-D13246CBE1A6}"/>
                </a:ext>
              </a:extLst>
            </p:cNvPr>
            <p:cNvSpPr/>
            <p:nvPr/>
          </p:nvSpPr>
          <p:spPr>
            <a:xfrm>
              <a:off x="5631922" y="2719200"/>
              <a:ext cx="1325225" cy="922475"/>
            </a:xfrm>
            <a:custGeom>
              <a:avLst/>
              <a:gdLst>
                <a:gd name="connsiteX0" fmla="*/ 1321921 w 1325225"/>
                <a:gd name="connsiteY0" fmla="*/ 860437 h 922475"/>
                <a:gd name="connsiteX1" fmla="*/ 1215101 w 1325225"/>
                <a:gd name="connsiteY1" fmla="*/ 724570 h 922475"/>
                <a:gd name="connsiteX2" fmla="*/ 1171691 w 1325225"/>
                <a:gd name="connsiteY2" fmla="*/ 656938 h 922475"/>
                <a:gd name="connsiteX3" fmla="*/ 1177826 w 1325225"/>
                <a:gd name="connsiteY3" fmla="*/ 109276 h 922475"/>
                <a:gd name="connsiteX4" fmla="*/ 1150004 w 1325225"/>
                <a:gd name="connsiteY4" fmla="*/ 156 h 922475"/>
                <a:gd name="connsiteX5" fmla="*/ 231149 w 1325225"/>
                <a:gd name="connsiteY5" fmla="*/ 1692 h 922475"/>
                <a:gd name="connsiteX6" fmla="*/ 165430 w 1325225"/>
                <a:gd name="connsiteY6" fmla="*/ 89823 h 922475"/>
                <a:gd name="connsiteX7" fmla="*/ 166797 w 1325225"/>
                <a:gd name="connsiteY7" fmla="*/ 647645 h 922475"/>
                <a:gd name="connsiteX8" fmla="*/ 171490 w 1325225"/>
                <a:gd name="connsiteY8" fmla="*/ 664251 h 922475"/>
                <a:gd name="connsiteX9" fmla="*/ 3513 w 1325225"/>
                <a:gd name="connsiteY9" fmla="*/ 893235 h 922475"/>
                <a:gd name="connsiteX10" fmla="*/ 107383 w 1325225"/>
                <a:gd name="connsiteY10" fmla="*/ 922272 h 922475"/>
                <a:gd name="connsiteX11" fmla="*/ 1260066 w 1325225"/>
                <a:gd name="connsiteY11" fmla="*/ 920142 h 922475"/>
                <a:gd name="connsiteX12" fmla="*/ 1322458 w 1325225"/>
                <a:gd name="connsiteY12" fmla="*/ 881181 h 922475"/>
                <a:gd name="connsiteX13" fmla="*/ 1321921 w 1325225"/>
                <a:gd name="connsiteY13" fmla="*/ 860437 h 922475"/>
                <a:gd name="connsiteX14" fmla="*/ 202714 w 1325225"/>
                <a:gd name="connsiteY14" fmla="*/ 539722 h 922475"/>
                <a:gd name="connsiteX15" fmla="*/ 208209 w 1325225"/>
                <a:gd name="connsiteY15" fmla="*/ 52812 h 922475"/>
                <a:gd name="connsiteX16" fmla="*/ 211649 w 1325225"/>
                <a:gd name="connsiteY16" fmla="*/ 44405 h 922475"/>
                <a:gd name="connsiteX17" fmla="*/ 1144199 w 1325225"/>
                <a:gd name="connsiteY17" fmla="*/ 52124 h 922475"/>
                <a:gd name="connsiteX18" fmla="*/ 1145282 w 1325225"/>
                <a:gd name="connsiteY18" fmla="*/ 404374 h 922475"/>
                <a:gd name="connsiteX19" fmla="*/ 1143661 w 1325225"/>
                <a:gd name="connsiteY19" fmla="*/ 592774 h 922475"/>
                <a:gd name="connsiteX20" fmla="*/ 1140589 w 1325225"/>
                <a:gd name="connsiteY20" fmla="*/ 599720 h 922475"/>
                <a:gd name="connsiteX21" fmla="*/ 203685 w 1325225"/>
                <a:gd name="connsiteY21" fmla="*/ 598561 h 922475"/>
                <a:gd name="connsiteX22" fmla="*/ 202714 w 1325225"/>
                <a:gd name="connsiteY22" fmla="*/ 539722 h 922475"/>
                <a:gd name="connsiteX23" fmla="*/ 858591 w 1325225"/>
                <a:gd name="connsiteY23" fmla="*/ 849428 h 922475"/>
                <a:gd name="connsiteX24" fmla="*/ 398834 w 1325225"/>
                <a:gd name="connsiteY24" fmla="*/ 852916 h 922475"/>
                <a:gd name="connsiteX25" fmla="*/ 431783 w 1325225"/>
                <a:gd name="connsiteY25" fmla="*/ 778074 h 922475"/>
                <a:gd name="connsiteX26" fmla="*/ 830025 w 1325225"/>
                <a:gd name="connsiteY26" fmla="*/ 784624 h 922475"/>
                <a:gd name="connsiteX27" fmla="*/ 848809 w 1325225"/>
                <a:gd name="connsiteY27" fmla="*/ 820155 h 922475"/>
                <a:gd name="connsiteX28" fmla="*/ 858591 w 1325225"/>
                <a:gd name="connsiteY28" fmla="*/ 849428 h 9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25225" h="922475">
                  <a:moveTo>
                    <a:pt x="1321921" y="860437"/>
                  </a:moveTo>
                  <a:cubicBezTo>
                    <a:pt x="1291479" y="811805"/>
                    <a:pt x="1257248" y="763616"/>
                    <a:pt x="1215101" y="724570"/>
                  </a:cubicBezTo>
                  <a:cubicBezTo>
                    <a:pt x="1195431" y="704439"/>
                    <a:pt x="1171087" y="687728"/>
                    <a:pt x="1171691" y="656938"/>
                  </a:cubicBezTo>
                  <a:cubicBezTo>
                    <a:pt x="1178533" y="471987"/>
                    <a:pt x="1177449" y="297026"/>
                    <a:pt x="1177826" y="109276"/>
                  </a:cubicBezTo>
                  <a:cubicBezTo>
                    <a:pt x="1177242" y="81652"/>
                    <a:pt x="1180239" y="12983"/>
                    <a:pt x="1150004" y="156"/>
                  </a:cubicBezTo>
                  <a:cubicBezTo>
                    <a:pt x="841909" y="-1003"/>
                    <a:pt x="544823" y="4774"/>
                    <a:pt x="231149" y="1692"/>
                  </a:cubicBezTo>
                  <a:cubicBezTo>
                    <a:pt x="171095" y="-6686"/>
                    <a:pt x="164582" y="42483"/>
                    <a:pt x="165430" y="89823"/>
                  </a:cubicBezTo>
                  <a:cubicBezTo>
                    <a:pt x="163592" y="276386"/>
                    <a:pt x="166505" y="469037"/>
                    <a:pt x="166797" y="647645"/>
                  </a:cubicBezTo>
                  <a:cubicBezTo>
                    <a:pt x="166561" y="653432"/>
                    <a:pt x="164375" y="661603"/>
                    <a:pt x="171490" y="664251"/>
                  </a:cubicBezTo>
                  <a:cubicBezTo>
                    <a:pt x="146034" y="700065"/>
                    <a:pt x="-26599" y="858825"/>
                    <a:pt x="3513" y="893235"/>
                  </a:cubicBezTo>
                  <a:cubicBezTo>
                    <a:pt x="43927" y="924817"/>
                    <a:pt x="103557" y="922734"/>
                    <a:pt x="107383" y="922272"/>
                  </a:cubicBezTo>
                  <a:cubicBezTo>
                    <a:pt x="274786" y="912424"/>
                    <a:pt x="1066350" y="918248"/>
                    <a:pt x="1260066" y="920142"/>
                  </a:cubicBezTo>
                  <a:cubicBezTo>
                    <a:pt x="1278605" y="917070"/>
                    <a:pt x="1309075" y="890963"/>
                    <a:pt x="1322458" y="881181"/>
                  </a:cubicBezTo>
                  <a:cubicBezTo>
                    <a:pt x="1327218" y="874828"/>
                    <a:pt x="1325031" y="865394"/>
                    <a:pt x="1321921" y="860437"/>
                  </a:cubicBezTo>
                  <a:close/>
                  <a:moveTo>
                    <a:pt x="202714" y="539722"/>
                  </a:moveTo>
                  <a:cubicBezTo>
                    <a:pt x="206013" y="377080"/>
                    <a:pt x="203383" y="214842"/>
                    <a:pt x="208209" y="52812"/>
                  </a:cubicBezTo>
                  <a:cubicBezTo>
                    <a:pt x="208285" y="49495"/>
                    <a:pt x="206485" y="44509"/>
                    <a:pt x="211649" y="44405"/>
                  </a:cubicBezTo>
                  <a:cubicBezTo>
                    <a:pt x="212177" y="50164"/>
                    <a:pt x="1156997" y="29769"/>
                    <a:pt x="1144199" y="52124"/>
                  </a:cubicBezTo>
                  <a:cubicBezTo>
                    <a:pt x="1147092" y="168463"/>
                    <a:pt x="1147337" y="275198"/>
                    <a:pt x="1145282" y="404374"/>
                  </a:cubicBezTo>
                  <a:cubicBezTo>
                    <a:pt x="1145509" y="467284"/>
                    <a:pt x="1140617" y="530015"/>
                    <a:pt x="1143661" y="592774"/>
                  </a:cubicBezTo>
                  <a:cubicBezTo>
                    <a:pt x="1144934" y="595394"/>
                    <a:pt x="1144755" y="599749"/>
                    <a:pt x="1140589" y="599720"/>
                  </a:cubicBezTo>
                  <a:cubicBezTo>
                    <a:pt x="1136395" y="597505"/>
                    <a:pt x="206616" y="602708"/>
                    <a:pt x="203685" y="598561"/>
                  </a:cubicBezTo>
                  <a:cubicBezTo>
                    <a:pt x="201065" y="579796"/>
                    <a:pt x="202941" y="558939"/>
                    <a:pt x="202714" y="539722"/>
                  </a:cubicBezTo>
                  <a:close/>
                  <a:moveTo>
                    <a:pt x="858591" y="849428"/>
                  </a:moveTo>
                  <a:cubicBezTo>
                    <a:pt x="705675" y="854659"/>
                    <a:pt x="547650" y="856554"/>
                    <a:pt x="398834" y="852916"/>
                  </a:cubicBezTo>
                  <a:cubicBezTo>
                    <a:pt x="394960" y="848580"/>
                    <a:pt x="426062" y="777329"/>
                    <a:pt x="431783" y="778074"/>
                  </a:cubicBezTo>
                  <a:cubicBezTo>
                    <a:pt x="564380" y="778771"/>
                    <a:pt x="707579" y="766915"/>
                    <a:pt x="830025" y="784624"/>
                  </a:cubicBezTo>
                  <a:cubicBezTo>
                    <a:pt x="835444" y="796160"/>
                    <a:pt x="844699" y="807102"/>
                    <a:pt x="848809" y="820155"/>
                  </a:cubicBezTo>
                  <a:cubicBezTo>
                    <a:pt x="850166" y="828487"/>
                    <a:pt x="865085" y="843124"/>
                    <a:pt x="858591" y="849428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91A544-9BA7-A78E-EBA4-02F3E5076545}"/>
                </a:ext>
              </a:extLst>
            </p:cNvPr>
            <p:cNvSpPr/>
            <p:nvPr/>
          </p:nvSpPr>
          <p:spPr>
            <a:xfrm>
              <a:off x="5841861" y="2771025"/>
              <a:ext cx="929665" cy="540283"/>
            </a:xfrm>
            <a:custGeom>
              <a:avLst/>
              <a:gdLst>
                <a:gd name="connsiteX0" fmla="*/ 928840 w 929665"/>
                <a:gd name="connsiteY0" fmla="*/ 20637 h 540283"/>
                <a:gd name="connsiteX1" fmla="*/ 921319 w 929665"/>
                <a:gd name="connsiteY1" fmla="*/ 996 h 540283"/>
                <a:gd name="connsiteX2" fmla="*/ 1795 w 929665"/>
                <a:gd name="connsiteY2" fmla="*/ 3993 h 540283"/>
                <a:gd name="connsiteX3" fmla="*/ 3661 w 929665"/>
                <a:gd name="connsiteY3" fmla="*/ 36367 h 540283"/>
                <a:gd name="connsiteX4" fmla="*/ 4613 w 929665"/>
                <a:gd name="connsiteY4" fmla="*/ 90201 h 540283"/>
                <a:gd name="connsiteX5" fmla="*/ 3302 w 929665"/>
                <a:gd name="connsiteY5" fmla="*/ 536972 h 540283"/>
                <a:gd name="connsiteX6" fmla="*/ 915862 w 929665"/>
                <a:gd name="connsiteY6" fmla="*/ 539450 h 540283"/>
                <a:gd name="connsiteX7" fmla="*/ 924288 w 929665"/>
                <a:gd name="connsiteY7" fmla="*/ 531025 h 540283"/>
                <a:gd name="connsiteX8" fmla="*/ 928840 w 929665"/>
                <a:gd name="connsiteY8" fmla="*/ 20637 h 54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9665" h="540283">
                  <a:moveTo>
                    <a:pt x="928840" y="20637"/>
                  </a:moveTo>
                  <a:cubicBezTo>
                    <a:pt x="929792" y="13305"/>
                    <a:pt x="931875" y="1354"/>
                    <a:pt x="921319" y="996"/>
                  </a:cubicBezTo>
                  <a:cubicBezTo>
                    <a:pt x="914863" y="3956"/>
                    <a:pt x="5932" y="-4696"/>
                    <a:pt x="1795" y="3993"/>
                  </a:cubicBezTo>
                  <a:cubicBezTo>
                    <a:pt x="-3295" y="13493"/>
                    <a:pt x="4104" y="25124"/>
                    <a:pt x="3661" y="36367"/>
                  </a:cubicBezTo>
                  <a:cubicBezTo>
                    <a:pt x="5499" y="53926"/>
                    <a:pt x="4500" y="72417"/>
                    <a:pt x="4613" y="90201"/>
                  </a:cubicBezTo>
                  <a:cubicBezTo>
                    <a:pt x="8458" y="226031"/>
                    <a:pt x="-2390" y="393914"/>
                    <a:pt x="3302" y="536972"/>
                  </a:cubicBezTo>
                  <a:cubicBezTo>
                    <a:pt x="6639" y="544200"/>
                    <a:pt x="910452" y="536962"/>
                    <a:pt x="915862" y="539450"/>
                  </a:cubicBezTo>
                  <a:cubicBezTo>
                    <a:pt x="920499" y="539441"/>
                    <a:pt x="924278" y="535681"/>
                    <a:pt x="924288" y="531025"/>
                  </a:cubicBezTo>
                  <a:cubicBezTo>
                    <a:pt x="926418" y="360795"/>
                    <a:pt x="927181" y="190170"/>
                    <a:pt x="928840" y="20637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3" descr="Cubicles with laptops and chairs">
              <a:extLst>
                <a:ext uri="{FF2B5EF4-FFF2-40B4-BE49-F238E27FC236}">
                  <a16:creationId xmlns:a16="http://schemas.microsoft.com/office/drawing/2014/main" id="{7E463BCE-38D7-B685-B58B-71094F57C96D}"/>
                </a:ext>
              </a:extLst>
            </p:cNvPr>
            <p:cNvGrpSpPr/>
            <p:nvPr/>
          </p:nvGrpSpPr>
          <p:grpSpPr>
            <a:xfrm>
              <a:off x="5618128" y="2700949"/>
              <a:ext cx="1355724" cy="951968"/>
              <a:chOff x="5618128" y="2700949"/>
              <a:chExt cx="1355724" cy="951968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BA50830-202F-3B26-0A46-81C29107DA3A}"/>
                  </a:ext>
                </a:extLst>
              </p:cNvPr>
              <p:cNvSpPr/>
              <p:nvPr/>
            </p:nvSpPr>
            <p:spPr>
              <a:xfrm>
                <a:off x="5618128" y="2700949"/>
                <a:ext cx="1355724" cy="951968"/>
              </a:xfrm>
              <a:custGeom>
                <a:avLst/>
                <a:gdLst>
                  <a:gd name="connsiteX0" fmla="*/ 1349587 w 1355724"/>
                  <a:gd name="connsiteY0" fmla="*/ 860677 h 951968"/>
                  <a:gd name="connsiteX1" fmla="*/ 1329579 w 1355724"/>
                  <a:gd name="connsiteY1" fmla="*/ 833449 h 951968"/>
                  <a:gd name="connsiteX2" fmla="*/ 1301521 w 1355724"/>
                  <a:gd name="connsiteY2" fmla="*/ 797173 h 951968"/>
                  <a:gd name="connsiteX3" fmla="*/ 1244483 w 1355724"/>
                  <a:gd name="connsiteY3" fmla="*/ 734103 h 951968"/>
                  <a:gd name="connsiteX4" fmla="*/ 1200648 w 1355724"/>
                  <a:gd name="connsiteY4" fmla="*/ 689203 h 951968"/>
                  <a:gd name="connsiteX5" fmla="*/ 1203598 w 1355724"/>
                  <a:gd name="connsiteY5" fmla="*/ 624540 h 951968"/>
                  <a:gd name="connsiteX6" fmla="*/ 1205973 w 1355724"/>
                  <a:gd name="connsiteY6" fmla="*/ 491048 h 951968"/>
                  <a:gd name="connsiteX7" fmla="*/ 1208094 w 1355724"/>
                  <a:gd name="connsiteY7" fmla="*/ 186365 h 951968"/>
                  <a:gd name="connsiteX8" fmla="*/ 1207528 w 1355724"/>
                  <a:gd name="connsiteY8" fmla="*/ 99780 h 951968"/>
                  <a:gd name="connsiteX9" fmla="*/ 1197557 w 1355724"/>
                  <a:gd name="connsiteY9" fmla="*/ 34533 h 951968"/>
                  <a:gd name="connsiteX10" fmla="*/ 1160735 w 1355724"/>
                  <a:gd name="connsiteY10" fmla="*/ 236 h 951968"/>
                  <a:gd name="connsiteX11" fmla="*/ 1118597 w 1355724"/>
                  <a:gd name="connsiteY11" fmla="*/ 434 h 951968"/>
                  <a:gd name="connsiteX12" fmla="*/ 1026856 w 1355724"/>
                  <a:gd name="connsiteY12" fmla="*/ 849 h 951968"/>
                  <a:gd name="connsiteX13" fmla="*/ 754264 w 1355724"/>
                  <a:gd name="connsiteY13" fmla="*/ 1970 h 951968"/>
                  <a:gd name="connsiteX14" fmla="*/ 463182 w 1355724"/>
                  <a:gd name="connsiteY14" fmla="*/ 2922 h 951968"/>
                  <a:gd name="connsiteX15" fmla="*/ 270870 w 1355724"/>
                  <a:gd name="connsiteY15" fmla="*/ 3007 h 951968"/>
                  <a:gd name="connsiteX16" fmla="*/ 190373 w 1355724"/>
                  <a:gd name="connsiteY16" fmla="*/ 14289 h 951968"/>
                  <a:gd name="connsiteX17" fmla="*/ 161892 w 1355724"/>
                  <a:gd name="connsiteY17" fmla="*/ 105643 h 951968"/>
                  <a:gd name="connsiteX18" fmla="*/ 161599 w 1355724"/>
                  <a:gd name="connsiteY18" fmla="*/ 133097 h 951968"/>
                  <a:gd name="connsiteX19" fmla="*/ 161806 w 1355724"/>
                  <a:gd name="connsiteY19" fmla="*/ 402804 h 951968"/>
                  <a:gd name="connsiteX20" fmla="*/ 168395 w 1355724"/>
                  <a:gd name="connsiteY20" fmla="*/ 666508 h 951968"/>
                  <a:gd name="connsiteX21" fmla="*/ 170807 w 1355724"/>
                  <a:gd name="connsiteY21" fmla="*/ 680344 h 951968"/>
                  <a:gd name="connsiteX22" fmla="*/ 172146 w 1355724"/>
                  <a:gd name="connsiteY22" fmla="*/ 694971 h 951968"/>
                  <a:gd name="connsiteX23" fmla="*/ 123948 w 1355724"/>
                  <a:gd name="connsiteY23" fmla="*/ 737335 h 951968"/>
                  <a:gd name="connsiteX24" fmla="*/ 65957 w 1355724"/>
                  <a:gd name="connsiteY24" fmla="*/ 796928 h 951968"/>
                  <a:gd name="connsiteX25" fmla="*/ 24441 w 1355724"/>
                  <a:gd name="connsiteY25" fmla="*/ 848679 h 951968"/>
                  <a:gd name="connsiteX26" fmla="*/ 2048 w 1355724"/>
                  <a:gd name="connsiteY26" fmla="*/ 901411 h 951968"/>
                  <a:gd name="connsiteX27" fmla="*/ 10709 w 1355724"/>
                  <a:gd name="connsiteY27" fmla="*/ 920882 h 951968"/>
                  <a:gd name="connsiteX28" fmla="*/ 42009 w 1355724"/>
                  <a:gd name="connsiteY28" fmla="*/ 940768 h 951968"/>
                  <a:gd name="connsiteX29" fmla="*/ 113929 w 1355724"/>
                  <a:gd name="connsiteY29" fmla="*/ 946838 h 951968"/>
                  <a:gd name="connsiteX30" fmla="*/ 115305 w 1355724"/>
                  <a:gd name="connsiteY30" fmla="*/ 946395 h 951968"/>
                  <a:gd name="connsiteX31" fmla="*/ 215151 w 1355724"/>
                  <a:gd name="connsiteY31" fmla="*/ 950664 h 951968"/>
                  <a:gd name="connsiteX32" fmla="*/ 331066 w 1355724"/>
                  <a:gd name="connsiteY32" fmla="*/ 951739 h 951968"/>
                  <a:gd name="connsiteX33" fmla="*/ 561123 w 1355724"/>
                  <a:gd name="connsiteY33" fmla="*/ 951739 h 951968"/>
                  <a:gd name="connsiteX34" fmla="*/ 1021305 w 1355724"/>
                  <a:gd name="connsiteY34" fmla="*/ 951739 h 951968"/>
                  <a:gd name="connsiteX35" fmla="*/ 1150320 w 1355724"/>
                  <a:gd name="connsiteY35" fmla="*/ 951739 h 951968"/>
                  <a:gd name="connsiteX36" fmla="*/ 1213871 w 1355724"/>
                  <a:gd name="connsiteY36" fmla="*/ 951739 h 951968"/>
                  <a:gd name="connsiteX37" fmla="*/ 1277846 w 1355724"/>
                  <a:gd name="connsiteY37" fmla="*/ 948139 h 951968"/>
                  <a:gd name="connsiteX38" fmla="*/ 1323697 w 1355724"/>
                  <a:gd name="connsiteY38" fmla="*/ 930995 h 951968"/>
                  <a:gd name="connsiteX39" fmla="*/ 1338382 w 1355724"/>
                  <a:gd name="connsiteY39" fmla="*/ 916170 h 951968"/>
                  <a:gd name="connsiteX40" fmla="*/ 1349587 w 1355724"/>
                  <a:gd name="connsiteY40" fmla="*/ 860677 h 951968"/>
                  <a:gd name="connsiteX41" fmla="*/ 1160461 w 1355724"/>
                  <a:gd name="connsiteY41" fmla="*/ 25570 h 951968"/>
                  <a:gd name="connsiteX42" fmla="*/ 1160461 w 1355724"/>
                  <a:gd name="connsiteY42" fmla="*/ 25570 h 951968"/>
                  <a:gd name="connsiteX43" fmla="*/ 1160461 w 1355724"/>
                  <a:gd name="connsiteY43" fmla="*/ 25570 h 951968"/>
                  <a:gd name="connsiteX44" fmla="*/ 186688 w 1355724"/>
                  <a:gd name="connsiteY44" fmla="*/ 186365 h 951968"/>
                  <a:gd name="connsiteX45" fmla="*/ 187141 w 1355724"/>
                  <a:gd name="connsiteY45" fmla="*/ 107490 h 951968"/>
                  <a:gd name="connsiteX46" fmla="*/ 211183 w 1355724"/>
                  <a:gd name="connsiteY46" fmla="*/ 30820 h 951968"/>
                  <a:gd name="connsiteX47" fmla="*/ 254348 w 1355724"/>
                  <a:gd name="connsiteY47" fmla="*/ 28152 h 951968"/>
                  <a:gd name="connsiteX48" fmla="*/ 406218 w 1355724"/>
                  <a:gd name="connsiteY48" fmla="*/ 28350 h 951968"/>
                  <a:gd name="connsiteX49" fmla="*/ 681270 w 1355724"/>
                  <a:gd name="connsiteY49" fmla="*/ 27549 h 951968"/>
                  <a:gd name="connsiteX50" fmla="*/ 965454 w 1355724"/>
                  <a:gd name="connsiteY50" fmla="*/ 26418 h 951968"/>
                  <a:gd name="connsiteX51" fmla="*/ 1144590 w 1355724"/>
                  <a:gd name="connsiteY51" fmla="*/ 25617 h 951968"/>
                  <a:gd name="connsiteX52" fmla="*/ 1159839 w 1355724"/>
                  <a:gd name="connsiteY52" fmla="*/ 25551 h 951968"/>
                  <a:gd name="connsiteX53" fmla="*/ 1160405 w 1355724"/>
                  <a:gd name="connsiteY53" fmla="*/ 25570 h 951968"/>
                  <a:gd name="connsiteX54" fmla="*/ 1176313 w 1355724"/>
                  <a:gd name="connsiteY54" fmla="*/ 51215 h 951968"/>
                  <a:gd name="connsiteX55" fmla="*/ 1182704 w 1355724"/>
                  <a:gd name="connsiteY55" fmla="*/ 138884 h 951968"/>
                  <a:gd name="connsiteX56" fmla="*/ 1181526 w 1355724"/>
                  <a:gd name="connsiteY56" fmla="*/ 416734 h 951968"/>
                  <a:gd name="connsiteX57" fmla="*/ 1176860 w 1355724"/>
                  <a:gd name="connsiteY57" fmla="*/ 668073 h 951968"/>
                  <a:gd name="connsiteX58" fmla="*/ 1176568 w 1355724"/>
                  <a:gd name="connsiteY58" fmla="*/ 673945 h 951968"/>
                  <a:gd name="connsiteX59" fmla="*/ 793585 w 1355724"/>
                  <a:gd name="connsiteY59" fmla="*/ 673945 h 951968"/>
                  <a:gd name="connsiteX60" fmla="*/ 401836 w 1355724"/>
                  <a:gd name="connsiteY60" fmla="*/ 673945 h 951968"/>
                  <a:gd name="connsiteX61" fmla="*/ 187894 w 1355724"/>
                  <a:gd name="connsiteY61" fmla="*/ 673945 h 951968"/>
                  <a:gd name="connsiteX62" fmla="*/ 188526 w 1355724"/>
                  <a:gd name="connsiteY62" fmla="*/ 665132 h 951968"/>
                  <a:gd name="connsiteX63" fmla="*/ 188252 w 1355724"/>
                  <a:gd name="connsiteY63" fmla="*/ 618838 h 951968"/>
                  <a:gd name="connsiteX64" fmla="*/ 187659 w 1355724"/>
                  <a:gd name="connsiteY64" fmla="*/ 483895 h 951968"/>
                  <a:gd name="connsiteX65" fmla="*/ 186688 w 1355724"/>
                  <a:gd name="connsiteY65" fmla="*/ 186365 h 951968"/>
                  <a:gd name="connsiteX66" fmla="*/ 30115 w 1355724"/>
                  <a:gd name="connsiteY66" fmla="*/ 884955 h 951968"/>
                  <a:gd name="connsiteX67" fmla="*/ 47343 w 1355724"/>
                  <a:gd name="connsiteY67" fmla="*/ 859640 h 951968"/>
                  <a:gd name="connsiteX68" fmla="*/ 86870 w 1355724"/>
                  <a:gd name="connsiteY68" fmla="*/ 808539 h 951968"/>
                  <a:gd name="connsiteX69" fmla="*/ 140177 w 1355724"/>
                  <a:gd name="connsiteY69" fmla="*/ 748843 h 951968"/>
                  <a:gd name="connsiteX70" fmla="*/ 181768 w 1355724"/>
                  <a:gd name="connsiteY70" fmla="*/ 699250 h 951968"/>
                  <a:gd name="connsiteX71" fmla="*/ 573470 w 1355724"/>
                  <a:gd name="connsiteY71" fmla="*/ 699250 h 951968"/>
                  <a:gd name="connsiteX72" fmla="*/ 965237 w 1355724"/>
                  <a:gd name="connsiteY72" fmla="*/ 699250 h 951968"/>
                  <a:gd name="connsiteX73" fmla="*/ 1180715 w 1355724"/>
                  <a:gd name="connsiteY73" fmla="*/ 699250 h 951968"/>
                  <a:gd name="connsiteX74" fmla="*/ 1215398 w 1355724"/>
                  <a:gd name="connsiteY74" fmla="*/ 741171 h 951968"/>
                  <a:gd name="connsiteX75" fmla="*/ 1267319 w 1355724"/>
                  <a:gd name="connsiteY75" fmla="*/ 795420 h 951968"/>
                  <a:gd name="connsiteX76" fmla="*/ 1311926 w 1355724"/>
                  <a:gd name="connsiteY76" fmla="*/ 857048 h 951968"/>
                  <a:gd name="connsiteX77" fmla="*/ 1327260 w 1355724"/>
                  <a:gd name="connsiteY77" fmla="*/ 880638 h 951968"/>
                  <a:gd name="connsiteX78" fmla="*/ 1330097 w 1355724"/>
                  <a:gd name="connsiteY78" fmla="*/ 890742 h 951968"/>
                  <a:gd name="connsiteX79" fmla="*/ 1328297 w 1355724"/>
                  <a:gd name="connsiteY79" fmla="*/ 894502 h 951968"/>
                  <a:gd name="connsiteX80" fmla="*/ 1325385 w 1355724"/>
                  <a:gd name="connsiteY80" fmla="*/ 897264 h 951968"/>
                  <a:gd name="connsiteX81" fmla="*/ 1265142 w 1355724"/>
                  <a:gd name="connsiteY81" fmla="*/ 893626 h 951968"/>
                  <a:gd name="connsiteX82" fmla="*/ 1201581 w 1355724"/>
                  <a:gd name="connsiteY82" fmla="*/ 893626 h 951968"/>
                  <a:gd name="connsiteX83" fmla="*/ 1072557 w 1355724"/>
                  <a:gd name="connsiteY83" fmla="*/ 893626 h 951968"/>
                  <a:gd name="connsiteX84" fmla="*/ 818136 w 1355724"/>
                  <a:gd name="connsiteY84" fmla="*/ 893626 h 951968"/>
                  <a:gd name="connsiteX85" fmla="*/ 307362 w 1355724"/>
                  <a:gd name="connsiteY85" fmla="*/ 893626 h 951968"/>
                  <a:gd name="connsiteX86" fmla="*/ 165237 w 1355724"/>
                  <a:gd name="connsiteY86" fmla="*/ 894521 h 951968"/>
                  <a:gd name="connsiteX87" fmla="*/ 22914 w 1355724"/>
                  <a:gd name="connsiteY87" fmla="*/ 900289 h 951968"/>
                  <a:gd name="connsiteX88" fmla="*/ 30115 w 1355724"/>
                  <a:gd name="connsiteY88" fmla="*/ 884955 h 951968"/>
                  <a:gd name="connsiteX89" fmla="*/ 1223202 w 1355724"/>
                  <a:gd name="connsiteY89" fmla="*/ 926443 h 951968"/>
                  <a:gd name="connsiteX90" fmla="*/ 1165258 w 1355724"/>
                  <a:gd name="connsiteY90" fmla="*/ 926443 h 951968"/>
                  <a:gd name="connsiteX91" fmla="*/ 1049343 w 1355724"/>
                  <a:gd name="connsiteY91" fmla="*/ 926443 h 951968"/>
                  <a:gd name="connsiteX92" fmla="*/ 819286 w 1355724"/>
                  <a:gd name="connsiteY92" fmla="*/ 926443 h 951968"/>
                  <a:gd name="connsiteX93" fmla="*/ 359104 w 1355724"/>
                  <a:gd name="connsiteY93" fmla="*/ 926443 h 951968"/>
                  <a:gd name="connsiteX94" fmla="*/ 230089 w 1355724"/>
                  <a:gd name="connsiteY94" fmla="*/ 927348 h 951968"/>
                  <a:gd name="connsiteX95" fmla="*/ 119932 w 1355724"/>
                  <a:gd name="connsiteY95" fmla="*/ 931372 h 951968"/>
                  <a:gd name="connsiteX96" fmla="*/ 113910 w 1355724"/>
                  <a:gd name="connsiteY96" fmla="*/ 926820 h 951968"/>
                  <a:gd name="connsiteX97" fmla="*/ 52753 w 1355724"/>
                  <a:gd name="connsiteY97" fmla="*/ 917923 h 951968"/>
                  <a:gd name="connsiteX98" fmla="*/ 44082 w 1355724"/>
                  <a:gd name="connsiteY98" fmla="*/ 914982 h 951968"/>
                  <a:gd name="connsiteX99" fmla="*/ 44007 w 1355724"/>
                  <a:gd name="connsiteY99" fmla="*/ 914087 h 951968"/>
                  <a:gd name="connsiteX100" fmla="*/ 146548 w 1355724"/>
                  <a:gd name="connsiteY100" fmla="*/ 917819 h 951968"/>
                  <a:gd name="connsiteX101" fmla="*/ 275573 w 1355724"/>
                  <a:gd name="connsiteY101" fmla="*/ 918912 h 951968"/>
                  <a:gd name="connsiteX102" fmla="*/ 529994 w 1355724"/>
                  <a:gd name="connsiteY102" fmla="*/ 918912 h 951968"/>
                  <a:gd name="connsiteX103" fmla="*/ 1040767 w 1355724"/>
                  <a:gd name="connsiteY103" fmla="*/ 918912 h 951968"/>
                  <a:gd name="connsiteX104" fmla="*/ 1182892 w 1355724"/>
                  <a:gd name="connsiteY104" fmla="*/ 918912 h 951968"/>
                  <a:gd name="connsiteX105" fmla="*/ 1255802 w 1355724"/>
                  <a:gd name="connsiteY105" fmla="*/ 918912 h 951968"/>
                  <a:gd name="connsiteX106" fmla="*/ 1294396 w 1355724"/>
                  <a:gd name="connsiteY106" fmla="*/ 918912 h 951968"/>
                  <a:gd name="connsiteX107" fmla="*/ 1275151 w 1355724"/>
                  <a:gd name="connsiteY107" fmla="*/ 929421 h 951968"/>
                  <a:gd name="connsiteX108" fmla="*/ 1223202 w 1355724"/>
                  <a:gd name="connsiteY108" fmla="*/ 926443 h 95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355724" h="951968">
                    <a:moveTo>
                      <a:pt x="1349587" y="860677"/>
                    </a:moveTo>
                    <a:cubicBezTo>
                      <a:pt x="1344338" y="850658"/>
                      <a:pt x="1336544" y="842270"/>
                      <a:pt x="1329579" y="833449"/>
                    </a:cubicBezTo>
                    <a:cubicBezTo>
                      <a:pt x="1320107" y="821451"/>
                      <a:pt x="1311012" y="809161"/>
                      <a:pt x="1301521" y="797173"/>
                    </a:cubicBezTo>
                    <a:cubicBezTo>
                      <a:pt x="1283869" y="774874"/>
                      <a:pt x="1264934" y="753857"/>
                      <a:pt x="1244483" y="734103"/>
                    </a:cubicBezTo>
                    <a:cubicBezTo>
                      <a:pt x="1229573" y="719702"/>
                      <a:pt x="1215803" y="703510"/>
                      <a:pt x="1200648" y="689203"/>
                    </a:cubicBezTo>
                    <a:cubicBezTo>
                      <a:pt x="1204079" y="668139"/>
                      <a:pt x="1203052" y="645689"/>
                      <a:pt x="1203598" y="624540"/>
                    </a:cubicBezTo>
                    <a:cubicBezTo>
                      <a:pt x="1204748" y="580056"/>
                      <a:pt x="1205398" y="535552"/>
                      <a:pt x="1205973" y="491048"/>
                    </a:cubicBezTo>
                    <a:cubicBezTo>
                      <a:pt x="1207283" y="389497"/>
                      <a:pt x="1208075" y="287926"/>
                      <a:pt x="1208094" y="186365"/>
                    </a:cubicBezTo>
                    <a:cubicBezTo>
                      <a:pt x="1208103" y="157516"/>
                      <a:pt x="1208339" y="128620"/>
                      <a:pt x="1207528" y="99780"/>
                    </a:cubicBezTo>
                    <a:cubicBezTo>
                      <a:pt x="1206916" y="78084"/>
                      <a:pt x="1205276" y="54975"/>
                      <a:pt x="1197557" y="34533"/>
                    </a:cubicBezTo>
                    <a:cubicBezTo>
                      <a:pt x="1191450" y="18351"/>
                      <a:pt x="1179800" y="1066"/>
                      <a:pt x="1160735" y="236"/>
                    </a:cubicBezTo>
                    <a:cubicBezTo>
                      <a:pt x="1146758" y="-367"/>
                      <a:pt x="1132583" y="368"/>
                      <a:pt x="1118597" y="434"/>
                    </a:cubicBezTo>
                    <a:cubicBezTo>
                      <a:pt x="1088013" y="575"/>
                      <a:pt x="1057439" y="717"/>
                      <a:pt x="1026856" y="849"/>
                    </a:cubicBezTo>
                    <a:cubicBezTo>
                      <a:pt x="935992" y="1245"/>
                      <a:pt x="845129" y="1631"/>
                      <a:pt x="754264" y="1970"/>
                    </a:cubicBezTo>
                    <a:cubicBezTo>
                      <a:pt x="657237" y="2338"/>
                      <a:pt x="560209" y="2687"/>
                      <a:pt x="463182" y="2922"/>
                    </a:cubicBezTo>
                    <a:cubicBezTo>
                      <a:pt x="399084" y="3073"/>
                      <a:pt x="334968" y="3375"/>
                      <a:pt x="270870" y="3007"/>
                    </a:cubicBezTo>
                    <a:cubicBezTo>
                      <a:pt x="243962" y="2856"/>
                      <a:pt x="212785" y="-3336"/>
                      <a:pt x="190373" y="14289"/>
                    </a:cubicBezTo>
                    <a:cubicBezTo>
                      <a:pt x="163795" y="35183"/>
                      <a:pt x="162758" y="74729"/>
                      <a:pt x="161892" y="105643"/>
                    </a:cubicBezTo>
                    <a:cubicBezTo>
                      <a:pt x="161637" y="114785"/>
                      <a:pt x="161656" y="123945"/>
                      <a:pt x="161599" y="133097"/>
                    </a:cubicBezTo>
                    <a:cubicBezTo>
                      <a:pt x="161034" y="222990"/>
                      <a:pt x="161317" y="312902"/>
                      <a:pt x="161806" y="402804"/>
                    </a:cubicBezTo>
                    <a:cubicBezTo>
                      <a:pt x="162278" y="490502"/>
                      <a:pt x="160892" y="579047"/>
                      <a:pt x="168395" y="666508"/>
                    </a:cubicBezTo>
                    <a:cubicBezTo>
                      <a:pt x="168724" y="670354"/>
                      <a:pt x="169601" y="675236"/>
                      <a:pt x="170807" y="680344"/>
                    </a:cubicBezTo>
                    <a:cubicBezTo>
                      <a:pt x="168507" y="684924"/>
                      <a:pt x="168951" y="690966"/>
                      <a:pt x="172146" y="694971"/>
                    </a:cubicBezTo>
                    <a:cubicBezTo>
                      <a:pt x="155332" y="708156"/>
                      <a:pt x="139602" y="722981"/>
                      <a:pt x="123948" y="737335"/>
                    </a:cubicBezTo>
                    <a:cubicBezTo>
                      <a:pt x="103496" y="756081"/>
                      <a:pt x="83864" y="775704"/>
                      <a:pt x="65957" y="796928"/>
                    </a:cubicBezTo>
                    <a:cubicBezTo>
                      <a:pt x="51745" y="813770"/>
                      <a:pt x="37824" y="831168"/>
                      <a:pt x="24441" y="848679"/>
                    </a:cubicBezTo>
                    <a:cubicBezTo>
                      <a:pt x="16440" y="859150"/>
                      <a:pt x="-7009" y="886670"/>
                      <a:pt x="2048" y="901411"/>
                    </a:cubicBezTo>
                    <a:cubicBezTo>
                      <a:pt x="2255" y="908338"/>
                      <a:pt x="6883" y="916151"/>
                      <a:pt x="10709" y="920882"/>
                    </a:cubicBezTo>
                    <a:cubicBezTo>
                      <a:pt x="18814" y="930901"/>
                      <a:pt x="30011" y="936621"/>
                      <a:pt x="42009" y="940768"/>
                    </a:cubicBezTo>
                    <a:cubicBezTo>
                      <a:pt x="64157" y="948440"/>
                      <a:pt x="90980" y="951852"/>
                      <a:pt x="113929" y="946838"/>
                    </a:cubicBezTo>
                    <a:cubicBezTo>
                      <a:pt x="114419" y="946734"/>
                      <a:pt x="114862" y="946565"/>
                      <a:pt x="115305" y="946395"/>
                    </a:cubicBezTo>
                    <a:cubicBezTo>
                      <a:pt x="148423" y="949477"/>
                      <a:pt x="181919" y="950297"/>
                      <a:pt x="215151" y="950664"/>
                    </a:cubicBezTo>
                    <a:cubicBezTo>
                      <a:pt x="253792" y="951098"/>
                      <a:pt x="292424" y="951739"/>
                      <a:pt x="331066" y="951739"/>
                    </a:cubicBezTo>
                    <a:cubicBezTo>
                      <a:pt x="407754" y="951739"/>
                      <a:pt x="484434" y="951739"/>
                      <a:pt x="561123" y="951739"/>
                    </a:cubicBezTo>
                    <a:cubicBezTo>
                      <a:pt x="714520" y="951739"/>
                      <a:pt x="867917" y="951739"/>
                      <a:pt x="1021305" y="951739"/>
                    </a:cubicBezTo>
                    <a:cubicBezTo>
                      <a:pt x="1064310" y="951739"/>
                      <a:pt x="1107315" y="951739"/>
                      <a:pt x="1150320" y="951739"/>
                    </a:cubicBezTo>
                    <a:cubicBezTo>
                      <a:pt x="1171507" y="951739"/>
                      <a:pt x="1192684" y="951739"/>
                      <a:pt x="1213871" y="951739"/>
                    </a:cubicBezTo>
                    <a:cubicBezTo>
                      <a:pt x="1235293" y="951739"/>
                      <a:pt x="1256971" y="953332"/>
                      <a:pt x="1277846" y="948139"/>
                    </a:cubicBezTo>
                    <a:cubicBezTo>
                      <a:pt x="1293444" y="952125"/>
                      <a:pt x="1312180" y="940062"/>
                      <a:pt x="1323697" y="930995"/>
                    </a:cubicBezTo>
                    <a:cubicBezTo>
                      <a:pt x="1329230" y="926650"/>
                      <a:pt x="1334291" y="921702"/>
                      <a:pt x="1338382" y="916170"/>
                    </a:cubicBezTo>
                    <a:cubicBezTo>
                      <a:pt x="1360171" y="908809"/>
                      <a:pt x="1358362" y="877453"/>
                      <a:pt x="1349587" y="860677"/>
                    </a:cubicBezTo>
                    <a:close/>
                    <a:moveTo>
                      <a:pt x="1160461" y="25570"/>
                    </a:moveTo>
                    <a:cubicBezTo>
                      <a:pt x="1161743" y="25673"/>
                      <a:pt x="1162148" y="26126"/>
                      <a:pt x="1160461" y="25570"/>
                    </a:cubicBezTo>
                    <a:lnTo>
                      <a:pt x="1160461" y="25570"/>
                    </a:lnTo>
                    <a:close/>
                    <a:moveTo>
                      <a:pt x="186688" y="186365"/>
                    </a:moveTo>
                    <a:cubicBezTo>
                      <a:pt x="186735" y="160080"/>
                      <a:pt x="186565" y="133766"/>
                      <a:pt x="187141" y="107490"/>
                    </a:cubicBezTo>
                    <a:cubicBezTo>
                      <a:pt x="187649" y="84333"/>
                      <a:pt x="186010" y="42647"/>
                      <a:pt x="211183" y="30820"/>
                    </a:cubicBezTo>
                    <a:cubicBezTo>
                      <a:pt x="224604" y="24514"/>
                      <a:pt x="240051" y="27879"/>
                      <a:pt x="254348" y="28152"/>
                    </a:cubicBezTo>
                    <a:cubicBezTo>
                      <a:pt x="304950" y="29095"/>
                      <a:pt x="355617" y="28435"/>
                      <a:pt x="406218" y="28350"/>
                    </a:cubicBezTo>
                    <a:cubicBezTo>
                      <a:pt x="497902" y="28190"/>
                      <a:pt x="589586" y="27879"/>
                      <a:pt x="681270" y="27549"/>
                    </a:cubicBezTo>
                    <a:cubicBezTo>
                      <a:pt x="775998" y="27210"/>
                      <a:pt x="870726" y="26823"/>
                      <a:pt x="965454" y="26418"/>
                    </a:cubicBezTo>
                    <a:cubicBezTo>
                      <a:pt x="1025169" y="26164"/>
                      <a:pt x="1084875" y="25900"/>
                      <a:pt x="1144590" y="25617"/>
                    </a:cubicBezTo>
                    <a:cubicBezTo>
                      <a:pt x="1149670" y="25598"/>
                      <a:pt x="1154759" y="25645"/>
                      <a:pt x="1159839" y="25551"/>
                    </a:cubicBezTo>
                    <a:cubicBezTo>
                      <a:pt x="1160037" y="25551"/>
                      <a:pt x="1160226" y="25551"/>
                      <a:pt x="1160405" y="25570"/>
                    </a:cubicBezTo>
                    <a:cubicBezTo>
                      <a:pt x="1170159" y="29142"/>
                      <a:pt x="1173901" y="42120"/>
                      <a:pt x="1176313" y="51215"/>
                    </a:cubicBezTo>
                    <a:cubicBezTo>
                      <a:pt x="1183806" y="79451"/>
                      <a:pt x="1182543" y="109865"/>
                      <a:pt x="1182704" y="138884"/>
                    </a:cubicBezTo>
                    <a:cubicBezTo>
                      <a:pt x="1183184" y="231500"/>
                      <a:pt x="1182430" y="324127"/>
                      <a:pt x="1181526" y="416734"/>
                    </a:cubicBezTo>
                    <a:cubicBezTo>
                      <a:pt x="1180705" y="500464"/>
                      <a:pt x="1180733" y="584410"/>
                      <a:pt x="1176860" y="668073"/>
                    </a:cubicBezTo>
                    <a:cubicBezTo>
                      <a:pt x="1176766" y="670033"/>
                      <a:pt x="1176672" y="671984"/>
                      <a:pt x="1176568" y="673945"/>
                    </a:cubicBezTo>
                    <a:cubicBezTo>
                      <a:pt x="1048910" y="673945"/>
                      <a:pt x="921252" y="673945"/>
                      <a:pt x="793585" y="673945"/>
                    </a:cubicBezTo>
                    <a:cubicBezTo>
                      <a:pt x="663005" y="673945"/>
                      <a:pt x="532416" y="673945"/>
                      <a:pt x="401836" y="673945"/>
                    </a:cubicBezTo>
                    <a:cubicBezTo>
                      <a:pt x="330519" y="673945"/>
                      <a:pt x="259211" y="673945"/>
                      <a:pt x="187894" y="673945"/>
                    </a:cubicBezTo>
                    <a:cubicBezTo>
                      <a:pt x="188234" y="670872"/>
                      <a:pt x="188526" y="668318"/>
                      <a:pt x="188526" y="665132"/>
                    </a:cubicBezTo>
                    <a:cubicBezTo>
                      <a:pt x="188554" y="649704"/>
                      <a:pt x="188215" y="634266"/>
                      <a:pt x="188252" y="618838"/>
                    </a:cubicBezTo>
                    <a:cubicBezTo>
                      <a:pt x="188356" y="573863"/>
                      <a:pt x="188064" y="528870"/>
                      <a:pt x="187659" y="483895"/>
                    </a:cubicBezTo>
                    <a:cubicBezTo>
                      <a:pt x="186773" y="384728"/>
                      <a:pt x="186490" y="285542"/>
                      <a:pt x="186688" y="186365"/>
                    </a:cubicBezTo>
                    <a:close/>
                    <a:moveTo>
                      <a:pt x="30115" y="884955"/>
                    </a:moveTo>
                    <a:cubicBezTo>
                      <a:pt x="35091" y="876049"/>
                      <a:pt x="41114" y="867698"/>
                      <a:pt x="47343" y="859640"/>
                    </a:cubicBezTo>
                    <a:cubicBezTo>
                      <a:pt x="60481" y="842629"/>
                      <a:pt x="73327" y="825212"/>
                      <a:pt x="86870" y="808539"/>
                    </a:cubicBezTo>
                    <a:cubicBezTo>
                      <a:pt x="103684" y="787833"/>
                      <a:pt x="122195" y="768522"/>
                      <a:pt x="140177" y="748843"/>
                    </a:cubicBezTo>
                    <a:cubicBezTo>
                      <a:pt x="154559" y="733104"/>
                      <a:pt x="169780" y="717110"/>
                      <a:pt x="181768" y="699250"/>
                    </a:cubicBezTo>
                    <a:cubicBezTo>
                      <a:pt x="312339" y="699250"/>
                      <a:pt x="442899" y="699250"/>
                      <a:pt x="573470" y="699250"/>
                    </a:cubicBezTo>
                    <a:cubicBezTo>
                      <a:pt x="704059" y="699250"/>
                      <a:pt x="834648" y="699250"/>
                      <a:pt x="965237" y="699250"/>
                    </a:cubicBezTo>
                    <a:cubicBezTo>
                      <a:pt x="1037063" y="699250"/>
                      <a:pt x="1108889" y="699250"/>
                      <a:pt x="1180715" y="699250"/>
                    </a:cubicBezTo>
                    <a:cubicBezTo>
                      <a:pt x="1188405" y="715545"/>
                      <a:pt x="1202693" y="728721"/>
                      <a:pt x="1215398" y="741171"/>
                    </a:cubicBezTo>
                    <a:cubicBezTo>
                      <a:pt x="1233286" y="758692"/>
                      <a:pt x="1251674" y="775788"/>
                      <a:pt x="1267319" y="795420"/>
                    </a:cubicBezTo>
                    <a:cubicBezTo>
                      <a:pt x="1283134" y="815269"/>
                      <a:pt x="1296667" y="836795"/>
                      <a:pt x="1311926" y="857048"/>
                    </a:cubicBezTo>
                    <a:cubicBezTo>
                      <a:pt x="1317534" y="864494"/>
                      <a:pt x="1323170" y="872241"/>
                      <a:pt x="1327260" y="880638"/>
                    </a:cubicBezTo>
                    <a:cubicBezTo>
                      <a:pt x="1329022" y="884258"/>
                      <a:pt x="1330879" y="887933"/>
                      <a:pt x="1330097" y="890742"/>
                    </a:cubicBezTo>
                    <a:cubicBezTo>
                      <a:pt x="1329729" y="892043"/>
                      <a:pt x="1329070" y="893286"/>
                      <a:pt x="1328297" y="894502"/>
                    </a:cubicBezTo>
                    <a:cubicBezTo>
                      <a:pt x="1327326" y="895426"/>
                      <a:pt x="1326356" y="896340"/>
                      <a:pt x="1325385" y="897264"/>
                    </a:cubicBezTo>
                    <a:cubicBezTo>
                      <a:pt x="1305470" y="892806"/>
                      <a:pt x="1285508" y="893626"/>
                      <a:pt x="1265142" y="893626"/>
                    </a:cubicBezTo>
                    <a:cubicBezTo>
                      <a:pt x="1243955" y="893626"/>
                      <a:pt x="1222768" y="893626"/>
                      <a:pt x="1201581" y="893626"/>
                    </a:cubicBezTo>
                    <a:cubicBezTo>
                      <a:pt x="1158576" y="893626"/>
                      <a:pt x="1115562" y="893626"/>
                      <a:pt x="1072557" y="893626"/>
                    </a:cubicBezTo>
                    <a:cubicBezTo>
                      <a:pt x="987753" y="893626"/>
                      <a:pt x="902949" y="893626"/>
                      <a:pt x="818136" y="893626"/>
                    </a:cubicBezTo>
                    <a:cubicBezTo>
                      <a:pt x="647878" y="893626"/>
                      <a:pt x="477620" y="893626"/>
                      <a:pt x="307362" y="893626"/>
                    </a:cubicBezTo>
                    <a:cubicBezTo>
                      <a:pt x="259984" y="893626"/>
                      <a:pt x="212616" y="894050"/>
                      <a:pt x="165237" y="894521"/>
                    </a:cubicBezTo>
                    <a:cubicBezTo>
                      <a:pt x="117840" y="895002"/>
                      <a:pt x="70085" y="895511"/>
                      <a:pt x="22914" y="900289"/>
                    </a:cubicBezTo>
                    <a:cubicBezTo>
                      <a:pt x="25864" y="895671"/>
                      <a:pt x="27438" y="889734"/>
                      <a:pt x="30115" y="884955"/>
                    </a:cubicBezTo>
                    <a:close/>
                    <a:moveTo>
                      <a:pt x="1223202" y="926443"/>
                    </a:moveTo>
                    <a:cubicBezTo>
                      <a:pt x="1203890" y="926443"/>
                      <a:pt x="1184570" y="926443"/>
                      <a:pt x="1165258" y="926443"/>
                    </a:cubicBezTo>
                    <a:cubicBezTo>
                      <a:pt x="1126617" y="926443"/>
                      <a:pt x="1087975" y="926443"/>
                      <a:pt x="1049343" y="926443"/>
                    </a:cubicBezTo>
                    <a:cubicBezTo>
                      <a:pt x="972655" y="926443"/>
                      <a:pt x="895975" y="926443"/>
                      <a:pt x="819286" y="926443"/>
                    </a:cubicBezTo>
                    <a:cubicBezTo>
                      <a:pt x="665889" y="926443"/>
                      <a:pt x="512501" y="926443"/>
                      <a:pt x="359104" y="926443"/>
                    </a:cubicBezTo>
                    <a:cubicBezTo>
                      <a:pt x="316090" y="926443"/>
                      <a:pt x="273094" y="926867"/>
                      <a:pt x="230089" y="927348"/>
                    </a:cubicBezTo>
                    <a:cubicBezTo>
                      <a:pt x="193436" y="927753"/>
                      <a:pt x="156491" y="928215"/>
                      <a:pt x="119932" y="931372"/>
                    </a:cubicBezTo>
                    <a:cubicBezTo>
                      <a:pt x="118717" y="929176"/>
                      <a:pt x="116728" y="927442"/>
                      <a:pt x="113910" y="926820"/>
                    </a:cubicBezTo>
                    <a:cubicBezTo>
                      <a:pt x="93685" y="922343"/>
                      <a:pt x="72866" y="923672"/>
                      <a:pt x="52753" y="917923"/>
                    </a:cubicBezTo>
                    <a:cubicBezTo>
                      <a:pt x="49869" y="917093"/>
                      <a:pt x="46948" y="916113"/>
                      <a:pt x="44082" y="914982"/>
                    </a:cubicBezTo>
                    <a:cubicBezTo>
                      <a:pt x="43196" y="914634"/>
                      <a:pt x="43158" y="914021"/>
                      <a:pt x="44007" y="914087"/>
                    </a:cubicBezTo>
                    <a:cubicBezTo>
                      <a:pt x="78086" y="916698"/>
                      <a:pt x="112421" y="917470"/>
                      <a:pt x="146548" y="917819"/>
                    </a:cubicBezTo>
                    <a:cubicBezTo>
                      <a:pt x="189553" y="918253"/>
                      <a:pt x="232568" y="918912"/>
                      <a:pt x="275573" y="918912"/>
                    </a:cubicBezTo>
                    <a:cubicBezTo>
                      <a:pt x="360376" y="918912"/>
                      <a:pt x="445180" y="918912"/>
                      <a:pt x="529994" y="918912"/>
                    </a:cubicBezTo>
                    <a:cubicBezTo>
                      <a:pt x="700251" y="918912"/>
                      <a:pt x="870509" y="918912"/>
                      <a:pt x="1040767" y="918912"/>
                    </a:cubicBezTo>
                    <a:cubicBezTo>
                      <a:pt x="1088145" y="918912"/>
                      <a:pt x="1135514" y="918912"/>
                      <a:pt x="1182892" y="918912"/>
                    </a:cubicBezTo>
                    <a:cubicBezTo>
                      <a:pt x="1207199" y="918912"/>
                      <a:pt x="1231496" y="918912"/>
                      <a:pt x="1255802" y="918912"/>
                    </a:cubicBezTo>
                    <a:cubicBezTo>
                      <a:pt x="1268676" y="918912"/>
                      <a:pt x="1281578" y="919355"/>
                      <a:pt x="1294396" y="918912"/>
                    </a:cubicBezTo>
                    <a:cubicBezTo>
                      <a:pt x="1287563" y="921947"/>
                      <a:pt x="1280570" y="924935"/>
                      <a:pt x="1275151" y="929421"/>
                    </a:cubicBezTo>
                    <a:cubicBezTo>
                      <a:pt x="1258026" y="925660"/>
                      <a:pt x="1240779" y="926443"/>
                      <a:pt x="1223202" y="926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58774A5-3F4F-0882-4082-D8A5AB8FB44A}"/>
                  </a:ext>
                </a:extLst>
              </p:cNvPr>
              <p:cNvSpPr/>
              <p:nvPr/>
            </p:nvSpPr>
            <p:spPr>
              <a:xfrm>
                <a:off x="5825315" y="2729391"/>
                <a:ext cx="961130" cy="597200"/>
              </a:xfrm>
              <a:custGeom>
                <a:avLst/>
                <a:gdLst>
                  <a:gd name="connsiteX0" fmla="*/ 12658 w 961130"/>
                  <a:gd name="connsiteY0" fmla="*/ 597201 h 597200"/>
                  <a:gd name="connsiteX1" fmla="*/ 741228 w 961130"/>
                  <a:gd name="connsiteY1" fmla="*/ 597201 h 597200"/>
                  <a:gd name="connsiteX2" fmla="*/ 946677 w 961130"/>
                  <a:gd name="connsiteY2" fmla="*/ 597201 h 597200"/>
                  <a:gd name="connsiteX3" fmla="*/ 957016 w 961130"/>
                  <a:gd name="connsiteY3" fmla="*/ 577512 h 597200"/>
                  <a:gd name="connsiteX4" fmla="*/ 957176 w 961130"/>
                  <a:gd name="connsiteY4" fmla="*/ 575496 h 597200"/>
                  <a:gd name="connsiteX5" fmla="*/ 959731 w 961130"/>
                  <a:gd name="connsiteY5" fmla="*/ 393523 h 597200"/>
                  <a:gd name="connsiteX6" fmla="*/ 960965 w 961130"/>
                  <a:gd name="connsiteY6" fmla="*/ 131053 h 597200"/>
                  <a:gd name="connsiteX7" fmla="*/ 959976 w 961130"/>
                  <a:gd name="connsiteY7" fmla="*/ 76380 h 597200"/>
                  <a:gd name="connsiteX8" fmla="*/ 955687 w 961130"/>
                  <a:gd name="connsiteY8" fmla="*/ 47682 h 597200"/>
                  <a:gd name="connsiteX9" fmla="*/ 947884 w 961130"/>
                  <a:gd name="connsiteY9" fmla="*/ 25025 h 597200"/>
                  <a:gd name="connsiteX10" fmla="*/ 486326 w 961130"/>
                  <a:gd name="connsiteY10" fmla="*/ 25025 h 597200"/>
                  <a:gd name="connsiteX11" fmla="*/ 490294 w 961130"/>
                  <a:gd name="connsiteY11" fmla="*/ 20822 h 597200"/>
                  <a:gd name="connsiteX12" fmla="*/ 491632 w 961130"/>
                  <a:gd name="connsiteY12" fmla="*/ 17645 h 597200"/>
                  <a:gd name="connsiteX13" fmla="*/ 491632 w 961130"/>
                  <a:gd name="connsiteY13" fmla="*/ 10690 h 597200"/>
                  <a:gd name="connsiteX14" fmla="*/ 488852 w 961130"/>
                  <a:gd name="connsiteY14" fmla="*/ 5195 h 597200"/>
                  <a:gd name="connsiteX15" fmla="*/ 485158 w 961130"/>
                  <a:gd name="connsiteY15" fmla="*/ 1803 h 597200"/>
                  <a:gd name="connsiteX16" fmla="*/ 482009 w 961130"/>
                  <a:gd name="connsiteY16" fmla="*/ 474 h 597200"/>
                  <a:gd name="connsiteX17" fmla="*/ 475007 w 961130"/>
                  <a:gd name="connsiteY17" fmla="*/ 474 h 597200"/>
                  <a:gd name="connsiteX18" fmla="*/ 471859 w 961130"/>
                  <a:gd name="connsiteY18" fmla="*/ 1803 h 597200"/>
                  <a:gd name="connsiteX19" fmla="*/ 467128 w 961130"/>
                  <a:gd name="connsiteY19" fmla="*/ 6524 h 597200"/>
                  <a:gd name="connsiteX20" fmla="*/ 465667 w 961130"/>
                  <a:gd name="connsiteY20" fmla="*/ 10011 h 597200"/>
                  <a:gd name="connsiteX21" fmla="*/ 465620 w 961130"/>
                  <a:gd name="connsiteY21" fmla="*/ 10200 h 597200"/>
                  <a:gd name="connsiteX22" fmla="*/ 465601 w 961130"/>
                  <a:gd name="connsiteY22" fmla="*/ 10294 h 597200"/>
                  <a:gd name="connsiteX23" fmla="*/ 465130 w 961130"/>
                  <a:gd name="connsiteY23" fmla="*/ 13791 h 597200"/>
                  <a:gd name="connsiteX24" fmla="*/ 466977 w 961130"/>
                  <a:gd name="connsiteY24" fmla="*/ 20897 h 597200"/>
                  <a:gd name="connsiteX25" fmla="*/ 470785 w 961130"/>
                  <a:gd name="connsiteY25" fmla="*/ 25025 h 597200"/>
                  <a:gd name="connsiteX26" fmla="*/ 223470 w 961130"/>
                  <a:gd name="connsiteY26" fmla="*/ 25025 h 597200"/>
                  <a:gd name="connsiteX27" fmla="*/ 17738 w 961130"/>
                  <a:gd name="connsiteY27" fmla="*/ 25025 h 597200"/>
                  <a:gd name="connsiteX28" fmla="*/ 5919 w 961130"/>
                  <a:gd name="connsiteY28" fmla="*/ 41038 h 597200"/>
                  <a:gd name="connsiteX29" fmla="*/ 5872 w 961130"/>
                  <a:gd name="connsiteY29" fmla="*/ 41678 h 597200"/>
                  <a:gd name="connsiteX30" fmla="*/ 3667 w 961130"/>
                  <a:gd name="connsiteY30" fmla="*/ 72177 h 597200"/>
                  <a:gd name="connsiteX31" fmla="*/ 3695 w 961130"/>
                  <a:gd name="connsiteY31" fmla="*/ 118057 h 597200"/>
                  <a:gd name="connsiteX32" fmla="*/ 3572 w 961130"/>
                  <a:gd name="connsiteY32" fmla="*/ 240361 h 597200"/>
                  <a:gd name="connsiteX33" fmla="*/ 735 w 961130"/>
                  <a:gd name="connsiteY33" fmla="*/ 498778 h 597200"/>
                  <a:gd name="connsiteX34" fmla="*/ 0 w 961130"/>
                  <a:gd name="connsiteY34" fmla="*/ 575505 h 597200"/>
                  <a:gd name="connsiteX35" fmla="*/ 990 w 961130"/>
                  <a:gd name="connsiteY35" fmla="*/ 580604 h 597200"/>
                  <a:gd name="connsiteX36" fmla="*/ 12658 w 961130"/>
                  <a:gd name="connsiteY36" fmla="*/ 597201 h 597200"/>
                  <a:gd name="connsiteX37" fmla="*/ 742453 w 961130"/>
                  <a:gd name="connsiteY37" fmla="*/ 50312 h 597200"/>
                  <a:gd name="connsiteX38" fmla="*/ 937365 w 961130"/>
                  <a:gd name="connsiteY38" fmla="*/ 50312 h 597200"/>
                  <a:gd name="connsiteX39" fmla="*/ 935537 w 961130"/>
                  <a:gd name="connsiteY39" fmla="*/ 72168 h 597200"/>
                  <a:gd name="connsiteX40" fmla="*/ 935566 w 961130"/>
                  <a:gd name="connsiteY40" fmla="*/ 118047 h 597200"/>
                  <a:gd name="connsiteX41" fmla="*/ 935443 w 961130"/>
                  <a:gd name="connsiteY41" fmla="*/ 240352 h 597200"/>
                  <a:gd name="connsiteX42" fmla="*/ 932606 w 961130"/>
                  <a:gd name="connsiteY42" fmla="*/ 498769 h 597200"/>
                  <a:gd name="connsiteX43" fmla="*/ 931881 w 961130"/>
                  <a:gd name="connsiteY43" fmla="*/ 571905 h 597200"/>
                  <a:gd name="connsiteX44" fmla="*/ 218155 w 961130"/>
                  <a:gd name="connsiteY44" fmla="*/ 571905 h 597200"/>
                  <a:gd name="connsiteX45" fmla="*/ 25315 w 961130"/>
                  <a:gd name="connsiteY45" fmla="*/ 571905 h 597200"/>
                  <a:gd name="connsiteX46" fmla="*/ 27860 w 961130"/>
                  <a:gd name="connsiteY46" fmla="*/ 393523 h 597200"/>
                  <a:gd name="connsiteX47" fmla="*/ 29095 w 961130"/>
                  <a:gd name="connsiteY47" fmla="*/ 131053 h 597200"/>
                  <a:gd name="connsiteX48" fmla="*/ 28105 w 961130"/>
                  <a:gd name="connsiteY48" fmla="*/ 76380 h 597200"/>
                  <a:gd name="connsiteX49" fmla="*/ 24269 w 961130"/>
                  <a:gd name="connsiteY49" fmla="*/ 50321 h 597200"/>
                  <a:gd name="connsiteX50" fmla="*/ 742453 w 961130"/>
                  <a:gd name="connsiteY50" fmla="*/ 50312 h 59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61130" h="597200">
                    <a:moveTo>
                      <a:pt x="12658" y="597201"/>
                    </a:moveTo>
                    <a:cubicBezTo>
                      <a:pt x="255514" y="597201"/>
                      <a:pt x="498371" y="597201"/>
                      <a:pt x="741228" y="597201"/>
                    </a:cubicBezTo>
                    <a:cubicBezTo>
                      <a:pt x="809708" y="597201"/>
                      <a:pt x="878188" y="597201"/>
                      <a:pt x="946677" y="597201"/>
                    </a:cubicBezTo>
                    <a:cubicBezTo>
                      <a:pt x="957996" y="597201"/>
                      <a:pt x="961446" y="584958"/>
                      <a:pt x="957016" y="577512"/>
                    </a:cubicBezTo>
                    <a:cubicBezTo>
                      <a:pt x="957111" y="576872"/>
                      <a:pt x="957176" y="576202"/>
                      <a:pt x="957176" y="575496"/>
                    </a:cubicBezTo>
                    <a:cubicBezTo>
                      <a:pt x="957205" y="514838"/>
                      <a:pt x="958967" y="454171"/>
                      <a:pt x="959731" y="393523"/>
                    </a:cubicBezTo>
                    <a:cubicBezTo>
                      <a:pt x="960833" y="306042"/>
                      <a:pt x="961446" y="218534"/>
                      <a:pt x="960965" y="131053"/>
                    </a:cubicBezTo>
                    <a:cubicBezTo>
                      <a:pt x="960862" y="112986"/>
                      <a:pt x="961832" y="94353"/>
                      <a:pt x="959976" y="76380"/>
                    </a:cubicBezTo>
                    <a:cubicBezTo>
                      <a:pt x="958977" y="66701"/>
                      <a:pt x="957356" y="57211"/>
                      <a:pt x="955687" y="47682"/>
                    </a:cubicBezTo>
                    <a:cubicBezTo>
                      <a:pt x="963510" y="41207"/>
                      <a:pt x="960927" y="25025"/>
                      <a:pt x="947884" y="25025"/>
                    </a:cubicBezTo>
                    <a:cubicBezTo>
                      <a:pt x="794034" y="25025"/>
                      <a:pt x="640185" y="25025"/>
                      <a:pt x="486326" y="25025"/>
                    </a:cubicBezTo>
                    <a:cubicBezTo>
                      <a:pt x="487947" y="23922"/>
                      <a:pt x="489286" y="22528"/>
                      <a:pt x="490294" y="20822"/>
                    </a:cubicBezTo>
                    <a:cubicBezTo>
                      <a:pt x="490869" y="19804"/>
                      <a:pt x="491312" y="18748"/>
                      <a:pt x="491632" y="17645"/>
                    </a:cubicBezTo>
                    <a:cubicBezTo>
                      <a:pt x="492254" y="15327"/>
                      <a:pt x="492254" y="13008"/>
                      <a:pt x="491632" y="10690"/>
                    </a:cubicBezTo>
                    <a:cubicBezTo>
                      <a:pt x="491227" y="8994"/>
                      <a:pt x="490021" y="6468"/>
                      <a:pt x="488852" y="5195"/>
                    </a:cubicBezTo>
                    <a:cubicBezTo>
                      <a:pt x="487919" y="3763"/>
                      <a:pt x="486694" y="2632"/>
                      <a:pt x="485158" y="1803"/>
                    </a:cubicBezTo>
                    <a:cubicBezTo>
                      <a:pt x="484111" y="1360"/>
                      <a:pt x="483056" y="917"/>
                      <a:pt x="482009" y="474"/>
                    </a:cubicBezTo>
                    <a:cubicBezTo>
                      <a:pt x="479672" y="-158"/>
                      <a:pt x="477344" y="-158"/>
                      <a:pt x="475007" y="474"/>
                    </a:cubicBezTo>
                    <a:cubicBezTo>
                      <a:pt x="473961" y="917"/>
                      <a:pt x="472905" y="1360"/>
                      <a:pt x="471859" y="1803"/>
                    </a:cubicBezTo>
                    <a:cubicBezTo>
                      <a:pt x="469880" y="2971"/>
                      <a:pt x="468306" y="4545"/>
                      <a:pt x="467128" y="6524"/>
                    </a:cubicBezTo>
                    <a:cubicBezTo>
                      <a:pt x="466600" y="7665"/>
                      <a:pt x="466025" y="8805"/>
                      <a:pt x="465667" y="10011"/>
                    </a:cubicBezTo>
                    <a:cubicBezTo>
                      <a:pt x="465648" y="10077"/>
                      <a:pt x="465639" y="10134"/>
                      <a:pt x="465620" y="10200"/>
                    </a:cubicBezTo>
                    <a:cubicBezTo>
                      <a:pt x="465610" y="10228"/>
                      <a:pt x="465610" y="10257"/>
                      <a:pt x="465601" y="10294"/>
                    </a:cubicBezTo>
                    <a:cubicBezTo>
                      <a:pt x="465441" y="11463"/>
                      <a:pt x="465290" y="12622"/>
                      <a:pt x="465130" y="13791"/>
                    </a:cubicBezTo>
                    <a:cubicBezTo>
                      <a:pt x="464979" y="16119"/>
                      <a:pt x="465808" y="18889"/>
                      <a:pt x="466977" y="20897"/>
                    </a:cubicBezTo>
                    <a:cubicBezTo>
                      <a:pt x="467929" y="22528"/>
                      <a:pt x="469248" y="23932"/>
                      <a:pt x="470785" y="25025"/>
                    </a:cubicBezTo>
                    <a:cubicBezTo>
                      <a:pt x="388346" y="25025"/>
                      <a:pt x="305908" y="25025"/>
                      <a:pt x="223470" y="25025"/>
                    </a:cubicBezTo>
                    <a:cubicBezTo>
                      <a:pt x="154896" y="25025"/>
                      <a:pt x="86312" y="25025"/>
                      <a:pt x="17738" y="25025"/>
                    </a:cubicBezTo>
                    <a:cubicBezTo>
                      <a:pt x="8143" y="25025"/>
                      <a:pt x="4194" y="33818"/>
                      <a:pt x="5919" y="41038"/>
                    </a:cubicBezTo>
                    <a:cubicBezTo>
                      <a:pt x="5900" y="41255"/>
                      <a:pt x="5872" y="41471"/>
                      <a:pt x="5872" y="41678"/>
                    </a:cubicBezTo>
                    <a:cubicBezTo>
                      <a:pt x="5731" y="51801"/>
                      <a:pt x="4326" y="62064"/>
                      <a:pt x="3667" y="72177"/>
                    </a:cubicBezTo>
                    <a:cubicBezTo>
                      <a:pt x="2667" y="87407"/>
                      <a:pt x="3572" y="102798"/>
                      <a:pt x="3695" y="118057"/>
                    </a:cubicBezTo>
                    <a:cubicBezTo>
                      <a:pt x="4024" y="158828"/>
                      <a:pt x="3959" y="199599"/>
                      <a:pt x="3572" y="240361"/>
                    </a:cubicBezTo>
                    <a:cubicBezTo>
                      <a:pt x="2762" y="326504"/>
                      <a:pt x="1480" y="412636"/>
                      <a:pt x="735" y="498778"/>
                    </a:cubicBezTo>
                    <a:cubicBezTo>
                      <a:pt x="519" y="524348"/>
                      <a:pt x="10" y="549926"/>
                      <a:pt x="0" y="575505"/>
                    </a:cubicBezTo>
                    <a:cubicBezTo>
                      <a:pt x="0" y="577437"/>
                      <a:pt x="368" y="579133"/>
                      <a:pt x="990" y="580604"/>
                    </a:cubicBezTo>
                    <a:cubicBezTo>
                      <a:pt x="-1093" y="587917"/>
                      <a:pt x="2781" y="597201"/>
                      <a:pt x="12658" y="597201"/>
                    </a:cubicBezTo>
                    <a:close/>
                    <a:moveTo>
                      <a:pt x="742453" y="50312"/>
                    </a:moveTo>
                    <a:cubicBezTo>
                      <a:pt x="807427" y="50312"/>
                      <a:pt x="872401" y="50312"/>
                      <a:pt x="937365" y="50312"/>
                    </a:cubicBezTo>
                    <a:cubicBezTo>
                      <a:pt x="936866" y="57606"/>
                      <a:pt x="936018" y="64920"/>
                      <a:pt x="935537" y="72168"/>
                    </a:cubicBezTo>
                    <a:cubicBezTo>
                      <a:pt x="934538" y="87398"/>
                      <a:pt x="935443" y="102789"/>
                      <a:pt x="935566" y="118047"/>
                    </a:cubicBezTo>
                    <a:cubicBezTo>
                      <a:pt x="935905" y="158819"/>
                      <a:pt x="935830" y="199590"/>
                      <a:pt x="935443" y="240352"/>
                    </a:cubicBezTo>
                    <a:cubicBezTo>
                      <a:pt x="934623" y="326494"/>
                      <a:pt x="933351" y="412627"/>
                      <a:pt x="932606" y="498769"/>
                    </a:cubicBezTo>
                    <a:cubicBezTo>
                      <a:pt x="932399" y="523141"/>
                      <a:pt x="931937" y="547523"/>
                      <a:pt x="931881" y="571905"/>
                    </a:cubicBezTo>
                    <a:cubicBezTo>
                      <a:pt x="693972" y="571905"/>
                      <a:pt x="456063" y="571905"/>
                      <a:pt x="218155" y="571905"/>
                    </a:cubicBezTo>
                    <a:cubicBezTo>
                      <a:pt x="153878" y="571905"/>
                      <a:pt x="89592" y="571905"/>
                      <a:pt x="25315" y="571905"/>
                    </a:cubicBezTo>
                    <a:cubicBezTo>
                      <a:pt x="25410" y="512444"/>
                      <a:pt x="27106" y="452974"/>
                      <a:pt x="27860" y="393523"/>
                    </a:cubicBezTo>
                    <a:cubicBezTo>
                      <a:pt x="28962" y="306042"/>
                      <a:pt x="29575" y="218534"/>
                      <a:pt x="29095" y="131053"/>
                    </a:cubicBezTo>
                    <a:cubicBezTo>
                      <a:pt x="29000" y="112986"/>
                      <a:pt x="29961" y="94353"/>
                      <a:pt x="28105" y="76380"/>
                    </a:cubicBezTo>
                    <a:cubicBezTo>
                      <a:pt x="27200" y="67587"/>
                      <a:pt x="25767" y="58964"/>
                      <a:pt x="24269" y="50321"/>
                    </a:cubicBezTo>
                    <a:cubicBezTo>
                      <a:pt x="263667" y="50312"/>
                      <a:pt x="503055" y="50312"/>
                      <a:pt x="742453" y="503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24048E2-05D0-78FA-B231-FDE794E84983}"/>
                  </a:ext>
                </a:extLst>
              </p:cNvPr>
              <p:cNvSpPr/>
              <p:nvPr/>
            </p:nvSpPr>
            <p:spPr>
              <a:xfrm>
                <a:off x="6021187" y="3485795"/>
                <a:ext cx="479324" cy="95547"/>
              </a:xfrm>
              <a:custGeom>
                <a:avLst/>
                <a:gdLst>
                  <a:gd name="connsiteX0" fmla="*/ 12207 w 479324"/>
                  <a:gd name="connsiteY0" fmla="*/ 95547 h 95547"/>
                  <a:gd name="connsiteX1" fmla="*/ 466075 w 479324"/>
                  <a:gd name="connsiteY1" fmla="*/ 91476 h 95547"/>
                  <a:gd name="connsiteX2" fmla="*/ 472445 w 479324"/>
                  <a:gd name="connsiteY2" fmla="*/ 89675 h 95547"/>
                  <a:gd name="connsiteX3" fmla="*/ 479165 w 479324"/>
                  <a:gd name="connsiteY3" fmla="*/ 76697 h 95547"/>
                  <a:gd name="connsiteX4" fmla="*/ 470024 w 479324"/>
                  <a:gd name="connsiteY4" fmla="*/ 56906 h 95547"/>
                  <a:gd name="connsiteX5" fmla="*/ 462173 w 479324"/>
                  <a:gd name="connsiteY5" fmla="*/ 39008 h 95547"/>
                  <a:gd name="connsiteX6" fmla="*/ 448676 w 479324"/>
                  <a:gd name="connsiteY6" fmla="*/ 16869 h 95547"/>
                  <a:gd name="connsiteX7" fmla="*/ 436509 w 479324"/>
                  <a:gd name="connsiteY7" fmla="*/ 4382 h 95547"/>
                  <a:gd name="connsiteX8" fmla="*/ 41811 w 479324"/>
                  <a:gd name="connsiteY8" fmla="*/ 2270 h 95547"/>
                  <a:gd name="connsiteX9" fmla="*/ 30718 w 479324"/>
                  <a:gd name="connsiteY9" fmla="*/ 9669 h 95547"/>
                  <a:gd name="connsiteX10" fmla="*/ 28541 w 479324"/>
                  <a:gd name="connsiteY10" fmla="*/ 13062 h 95547"/>
                  <a:gd name="connsiteX11" fmla="*/ 1916 w 479324"/>
                  <a:gd name="connsiteY11" fmla="*/ 75774 h 95547"/>
                  <a:gd name="connsiteX12" fmla="*/ 12207 w 479324"/>
                  <a:gd name="connsiteY12" fmla="*/ 95547 h 95547"/>
                  <a:gd name="connsiteX13" fmla="*/ 433644 w 479324"/>
                  <a:gd name="connsiteY13" fmla="*/ 29583 h 95547"/>
                  <a:gd name="connsiteX14" fmla="*/ 436735 w 479324"/>
                  <a:gd name="connsiteY14" fmla="*/ 34936 h 95547"/>
                  <a:gd name="connsiteX15" fmla="*/ 444708 w 479324"/>
                  <a:gd name="connsiteY15" fmla="*/ 53946 h 95547"/>
                  <a:gd name="connsiteX16" fmla="*/ 449402 w 479324"/>
                  <a:gd name="connsiteY16" fmla="*/ 66575 h 95547"/>
                  <a:gd name="connsiteX17" fmla="*/ 30350 w 479324"/>
                  <a:gd name="connsiteY17" fmla="*/ 70251 h 95547"/>
                  <a:gd name="connsiteX18" fmla="*/ 49680 w 479324"/>
                  <a:gd name="connsiteY18" fmla="*/ 27397 h 95547"/>
                  <a:gd name="connsiteX19" fmla="*/ 433644 w 479324"/>
                  <a:gd name="connsiteY19" fmla="*/ 29583 h 9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79324" h="95547">
                    <a:moveTo>
                      <a:pt x="12207" y="95547"/>
                    </a:moveTo>
                    <a:cubicBezTo>
                      <a:pt x="163503" y="95556"/>
                      <a:pt x="314826" y="95528"/>
                      <a:pt x="466075" y="91476"/>
                    </a:cubicBezTo>
                    <a:cubicBezTo>
                      <a:pt x="468582" y="91409"/>
                      <a:pt x="470712" y="90740"/>
                      <a:pt x="472445" y="89675"/>
                    </a:cubicBezTo>
                    <a:cubicBezTo>
                      <a:pt x="476941" y="87555"/>
                      <a:pt x="480079" y="81740"/>
                      <a:pt x="479165" y="76697"/>
                    </a:cubicBezTo>
                    <a:cubicBezTo>
                      <a:pt x="477903" y="69770"/>
                      <a:pt x="472926" y="63324"/>
                      <a:pt x="470024" y="56906"/>
                    </a:cubicBezTo>
                    <a:cubicBezTo>
                      <a:pt x="467337" y="50968"/>
                      <a:pt x="464972" y="44898"/>
                      <a:pt x="462173" y="39008"/>
                    </a:cubicBezTo>
                    <a:cubicBezTo>
                      <a:pt x="458686" y="31685"/>
                      <a:pt x="454595" y="23108"/>
                      <a:pt x="448676" y="16869"/>
                    </a:cubicBezTo>
                    <a:cubicBezTo>
                      <a:pt x="448393" y="10762"/>
                      <a:pt x="444341" y="4711"/>
                      <a:pt x="436509" y="4382"/>
                    </a:cubicBezTo>
                    <a:cubicBezTo>
                      <a:pt x="305015" y="-1028"/>
                      <a:pt x="173361" y="-1057"/>
                      <a:pt x="41811" y="2270"/>
                    </a:cubicBezTo>
                    <a:cubicBezTo>
                      <a:pt x="36127" y="2412"/>
                      <a:pt x="32433" y="5607"/>
                      <a:pt x="30718" y="9669"/>
                    </a:cubicBezTo>
                    <a:cubicBezTo>
                      <a:pt x="29888" y="10583"/>
                      <a:pt x="29153" y="11704"/>
                      <a:pt x="28541" y="13062"/>
                    </a:cubicBezTo>
                    <a:cubicBezTo>
                      <a:pt x="19238" y="33796"/>
                      <a:pt x="8079" y="53777"/>
                      <a:pt x="1916" y="75774"/>
                    </a:cubicBezTo>
                    <a:cubicBezTo>
                      <a:pt x="-2580" y="83229"/>
                      <a:pt x="832" y="95547"/>
                      <a:pt x="12207" y="95547"/>
                    </a:cubicBezTo>
                    <a:close/>
                    <a:moveTo>
                      <a:pt x="433644" y="29583"/>
                    </a:moveTo>
                    <a:cubicBezTo>
                      <a:pt x="434699" y="31346"/>
                      <a:pt x="435774" y="33108"/>
                      <a:pt x="436735" y="34936"/>
                    </a:cubicBezTo>
                    <a:cubicBezTo>
                      <a:pt x="439949" y="41034"/>
                      <a:pt x="442202" y="47537"/>
                      <a:pt x="444708" y="53946"/>
                    </a:cubicBezTo>
                    <a:cubicBezTo>
                      <a:pt x="446254" y="57895"/>
                      <a:pt x="447734" y="62249"/>
                      <a:pt x="449402" y="66575"/>
                    </a:cubicBezTo>
                    <a:cubicBezTo>
                      <a:pt x="309746" y="70044"/>
                      <a:pt x="170043" y="70251"/>
                      <a:pt x="30350" y="70251"/>
                    </a:cubicBezTo>
                    <a:cubicBezTo>
                      <a:pt x="35844" y="55576"/>
                      <a:pt x="43187" y="41694"/>
                      <a:pt x="49680" y="27397"/>
                    </a:cubicBezTo>
                    <a:cubicBezTo>
                      <a:pt x="177659" y="24287"/>
                      <a:pt x="305722" y="24400"/>
                      <a:pt x="433644" y="295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 descr="Cubicles with laptops and chairs">
            <a:extLst>
              <a:ext uri="{FF2B5EF4-FFF2-40B4-BE49-F238E27FC236}">
                <a16:creationId xmlns:a16="http://schemas.microsoft.com/office/drawing/2014/main" id="{10C89A35-A65C-A46B-9F78-F3237EFFDD4B}"/>
              </a:ext>
            </a:extLst>
          </p:cNvPr>
          <p:cNvGrpSpPr/>
          <p:nvPr/>
        </p:nvGrpSpPr>
        <p:grpSpPr>
          <a:xfrm>
            <a:off x="8168427" y="2761940"/>
            <a:ext cx="1543675" cy="922462"/>
            <a:chOff x="8168427" y="2761940"/>
            <a:chExt cx="1543675" cy="922462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A7CB787-22CA-2032-4213-E72D0D4C237A}"/>
                </a:ext>
              </a:extLst>
            </p:cNvPr>
            <p:cNvSpPr/>
            <p:nvPr/>
          </p:nvSpPr>
          <p:spPr>
            <a:xfrm>
              <a:off x="8215749" y="2795960"/>
              <a:ext cx="1486231" cy="872344"/>
            </a:xfrm>
            <a:custGeom>
              <a:avLst/>
              <a:gdLst>
                <a:gd name="connsiteX0" fmla="*/ 655566 w 1486231"/>
                <a:gd name="connsiteY0" fmla="*/ 94945 h 872344"/>
                <a:gd name="connsiteX1" fmla="*/ 829499 w 1486231"/>
                <a:gd name="connsiteY1" fmla="*/ 682002 h 872344"/>
                <a:gd name="connsiteX2" fmla="*/ 1483029 w 1486231"/>
                <a:gd name="connsiteY2" fmla="*/ 718533 h 872344"/>
                <a:gd name="connsiteX3" fmla="*/ 1441400 w 1486231"/>
                <a:gd name="connsiteY3" fmla="*/ 761349 h 872344"/>
                <a:gd name="connsiteX4" fmla="*/ 982218 w 1486231"/>
                <a:gd name="connsiteY4" fmla="*/ 872344 h 872344"/>
                <a:gd name="connsiteX5" fmla="*/ 442859 w 1486231"/>
                <a:gd name="connsiteY5" fmla="*/ 837134 h 872344"/>
                <a:gd name="connsiteX6" fmla="*/ 199870 w 1486231"/>
                <a:gd name="connsiteY6" fmla="*/ 815466 h 872344"/>
                <a:gd name="connsiteX7" fmla="*/ 174885 w 1486231"/>
                <a:gd name="connsiteY7" fmla="*/ 785486 h 872344"/>
                <a:gd name="connsiteX8" fmla="*/ 0 w 1486231"/>
                <a:gd name="connsiteY8" fmla="*/ 37972 h 872344"/>
                <a:gd name="connsiteX9" fmla="*/ 23986 w 1486231"/>
                <a:gd name="connsiteY9" fmla="*/ 0 h 872344"/>
                <a:gd name="connsiteX10" fmla="*/ 655566 w 1486231"/>
                <a:gd name="connsiteY10" fmla="*/ 94945 h 87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231" h="872344">
                  <a:moveTo>
                    <a:pt x="655566" y="94945"/>
                  </a:moveTo>
                  <a:lnTo>
                    <a:pt x="829499" y="682002"/>
                  </a:lnTo>
                  <a:lnTo>
                    <a:pt x="1483029" y="718533"/>
                  </a:lnTo>
                  <a:cubicBezTo>
                    <a:pt x="1483029" y="718533"/>
                    <a:pt x="1503396" y="746241"/>
                    <a:pt x="1441400" y="761349"/>
                  </a:cubicBezTo>
                  <a:lnTo>
                    <a:pt x="982218" y="872344"/>
                  </a:lnTo>
                  <a:lnTo>
                    <a:pt x="442859" y="837134"/>
                  </a:lnTo>
                  <a:lnTo>
                    <a:pt x="199870" y="815466"/>
                  </a:lnTo>
                  <a:lnTo>
                    <a:pt x="174885" y="785486"/>
                  </a:lnTo>
                  <a:lnTo>
                    <a:pt x="0" y="37972"/>
                  </a:lnTo>
                  <a:lnTo>
                    <a:pt x="23986" y="0"/>
                  </a:lnTo>
                  <a:cubicBezTo>
                    <a:pt x="23977" y="9"/>
                    <a:pt x="622852" y="53297"/>
                    <a:pt x="655566" y="94945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C6C7AC-B9BB-8D13-5F59-A032B65D6F62}"/>
                </a:ext>
              </a:extLst>
            </p:cNvPr>
            <p:cNvSpPr/>
            <p:nvPr/>
          </p:nvSpPr>
          <p:spPr>
            <a:xfrm>
              <a:off x="8206656" y="2795016"/>
              <a:ext cx="827146" cy="705849"/>
            </a:xfrm>
            <a:custGeom>
              <a:avLst/>
              <a:gdLst>
                <a:gd name="connsiteX0" fmla="*/ 1835 w 827146"/>
                <a:gd name="connsiteY0" fmla="*/ 2198 h 705849"/>
                <a:gd name="connsiteX1" fmla="*/ 172725 w 827146"/>
                <a:gd name="connsiteY1" fmla="*/ 699242 h 705849"/>
                <a:gd name="connsiteX2" fmla="*/ 827046 w 827146"/>
                <a:gd name="connsiteY2" fmla="*/ 638528 h 705849"/>
                <a:gd name="connsiteX3" fmla="*/ 669653 w 827146"/>
                <a:gd name="connsiteY3" fmla="*/ 94381 h 705849"/>
                <a:gd name="connsiteX4" fmla="*/ 1835 w 827146"/>
                <a:gd name="connsiteY4" fmla="*/ 2198 h 70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146" h="705849">
                  <a:moveTo>
                    <a:pt x="1835" y="2198"/>
                  </a:moveTo>
                  <a:cubicBezTo>
                    <a:pt x="-17947" y="22876"/>
                    <a:pt x="127749" y="670016"/>
                    <a:pt x="172725" y="699242"/>
                  </a:cubicBezTo>
                  <a:cubicBezTo>
                    <a:pt x="217699" y="728477"/>
                    <a:pt x="822550" y="652024"/>
                    <a:pt x="827046" y="638528"/>
                  </a:cubicBezTo>
                  <a:cubicBezTo>
                    <a:pt x="831542" y="625041"/>
                    <a:pt x="683140" y="114616"/>
                    <a:pt x="669653" y="94381"/>
                  </a:cubicBezTo>
                  <a:cubicBezTo>
                    <a:pt x="656166" y="74156"/>
                    <a:pt x="18328" y="-15040"/>
                    <a:pt x="1835" y="2198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1124A1-E3FB-42D4-6D9F-42D37ADB8510}"/>
                </a:ext>
              </a:extLst>
            </p:cNvPr>
            <p:cNvSpPr/>
            <p:nvPr/>
          </p:nvSpPr>
          <p:spPr>
            <a:xfrm>
              <a:off x="9187969" y="3524347"/>
              <a:ext cx="203425" cy="52976"/>
            </a:xfrm>
            <a:custGeom>
              <a:avLst/>
              <a:gdLst>
                <a:gd name="connsiteX0" fmla="*/ 199698 w 203425"/>
                <a:gd name="connsiteY0" fmla="*/ 22397 h 52976"/>
                <a:gd name="connsiteX1" fmla="*/ 92558 w 203425"/>
                <a:gd name="connsiteY1" fmla="*/ 98 h 52976"/>
                <a:gd name="connsiteX2" fmla="*/ 90616 w 203425"/>
                <a:gd name="connsiteY2" fmla="*/ 107 h 52976"/>
                <a:gd name="connsiteX3" fmla="*/ 3692 w 203425"/>
                <a:gd name="connsiteY3" fmla="*/ 18947 h 52976"/>
                <a:gd name="connsiteX4" fmla="*/ 3513 w 203425"/>
                <a:gd name="connsiteY4" fmla="*/ 28061 h 52976"/>
                <a:gd name="connsiteX5" fmla="*/ 99504 w 203425"/>
                <a:gd name="connsiteY5" fmla="*/ 52829 h 52976"/>
                <a:gd name="connsiteX6" fmla="*/ 101671 w 203425"/>
                <a:gd name="connsiteY6" fmla="*/ 52867 h 52976"/>
                <a:gd name="connsiteX7" fmla="*/ 199745 w 203425"/>
                <a:gd name="connsiteY7" fmla="*/ 31548 h 52976"/>
                <a:gd name="connsiteX8" fmla="*/ 199698 w 203425"/>
                <a:gd name="connsiteY8" fmla="*/ 22397 h 5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25" h="52976">
                  <a:moveTo>
                    <a:pt x="199698" y="22397"/>
                  </a:moveTo>
                  <a:lnTo>
                    <a:pt x="92558" y="98"/>
                  </a:lnTo>
                  <a:cubicBezTo>
                    <a:pt x="91917" y="-34"/>
                    <a:pt x="91257" y="-34"/>
                    <a:pt x="90616" y="107"/>
                  </a:cubicBezTo>
                  <a:lnTo>
                    <a:pt x="3692" y="18947"/>
                  </a:lnTo>
                  <a:cubicBezTo>
                    <a:pt x="-1133" y="19993"/>
                    <a:pt x="-1266" y="26826"/>
                    <a:pt x="3513" y="28061"/>
                  </a:cubicBezTo>
                  <a:lnTo>
                    <a:pt x="99504" y="52829"/>
                  </a:lnTo>
                  <a:cubicBezTo>
                    <a:pt x="100211" y="53008"/>
                    <a:pt x="100955" y="53027"/>
                    <a:pt x="101671" y="52867"/>
                  </a:cubicBezTo>
                  <a:lnTo>
                    <a:pt x="199745" y="31548"/>
                  </a:lnTo>
                  <a:cubicBezTo>
                    <a:pt x="204674" y="30483"/>
                    <a:pt x="204646" y="23424"/>
                    <a:pt x="199698" y="22397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" name="Graphic 3" descr="Cubicles with laptops and chairs">
              <a:extLst>
                <a:ext uri="{FF2B5EF4-FFF2-40B4-BE49-F238E27FC236}">
                  <a16:creationId xmlns:a16="http://schemas.microsoft.com/office/drawing/2014/main" id="{7D9D0ADD-2327-A75E-55EB-F476F0CE8636}"/>
                </a:ext>
              </a:extLst>
            </p:cNvPr>
            <p:cNvGrpSpPr/>
            <p:nvPr/>
          </p:nvGrpSpPr>
          <p:grpSpPr>
            <a:xfrm>
              <a:off x="8168427" y="2761940"/>
              <a:ext cx="1543675" cy="922462"/>
              <a:chOff x="8168427" y="2761940"/>
              <a:chExt cx="1543675" cy="922462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C3D81C-9F5D-1859-486F-0087A53A3F15}"/>
                  </a:ext>
                </a:extLst>
              </p:cNvPr>
              <p:cNvSpPr/>
              <p:nvPr/>
            </p:nvSpPr>
            <p:spPr>
              <a:xfrm>
                <a:off x="9133702" y="3516730"/>
                <a:ext cx="302827" cy="68941"/>
              </a:xfrm>
              <a:custGeom>
                <a:avLst/>
                <a:gdLst>
                  <a:gd name="connsiteX0" fmla="*/ 8932 w 302827"/>
                  <a:gd name="connsiteY0" fmla="*/ 44264 h 68941"/>
                  <a:gd name="connsiteX1" fmla="*/ 88166 w 302827"/>
                  <a:gd name="connsiteY1" fmla="*/ 58326 h 68941"/>
                  <a:gd name="connsiteX2" fmla="*/ 137099 w 302827"/>
                  <a:gd name="connsiteY2" fmla="*/ 66440 h 68941"/>
                  <a:gd name="connsiteX3" fmla="*/ 149605 w 302827"/>
                  <a:gd name="connsiteY3" fmla="*/ 68514 h 68941"/>
                  <a:gd name="connsiteX4" fmla="*/ 178634 w 302827"/>
                  <a:gd name="connsiteY4" fmla="*/ 65602 h 68941"/>
                  <a:gd name="connsiteX5" fmla="*/ 238104 w 302827"/>
                  <a:gd name="connsiteY5" fmla="*/ 50720 h 68941"/>
                  <a:gd name="connsiteX6" fmla="*/ 289987 w 302827"/>
                  <a:gd name="connsiteY6" fmla="*/ 37685 h 68941"/>
                  <a:gd name="connsiteX7" fmla="*/ 299148 w 302827"/>
                  <a:gd name="connsiteY7" fmla="*/ 37110 h 68941"/>
                  <a:gd name="connsiteX8" fmla="*/ 302673 w 302827"/>
                  <a:gd name="connsiteY8" fmla="*/ 32285 h 68941"/>
                  <a:gd name="connsiteX9" fmla="*/ 299327 w 302827"/>
                  <a:gd name="connsiteY9" fmla="*/ 27667 h 68941"/>
                  <a:gd name="connsiteX10" fmla="*/ 292635 w 302827"/>
                  <a:gd name="connsiteY10" fmla="*/ 28534 h 68941"/>
                  <a:gd name="connsiteX11" fmla="*/ 218076 w 302827"/>
                  <a:gd name="connsiteY11" fmla="*/ 12851 h 68941"/>
                  <a:gd name="connsiteX12" fmla="*/ 167908 w 302827"/>
                  <a:gd name="connsiteY12" fmla="*/ 3417 h 68941"/>
                  <a:gd name="connsiteX13" fmla="*/ 137108 w 302827"/>
                  <a:gd name="connsiteY13" fmla="*/ 1061 h 68941"/>
                  <a:gd name="connsiteX14" fmla="*/ 84179 w 302827"/>
                  <a:gd name="connsiteY14" fmla="*/ 5660 h 68941"/>
                  <a:gd name="connsiteX15" fmla="*/ 12221 w 302827"/>
                  <a:gd name="connsiteY15" fmla="*/ 19958 h 68941"/>
                  <a:gd name="connsiteX16" fmla="*/ 8932 w 302827"/>
                  <a:gd name="connsiteY16" fmla="*/ 44264 h 68941"/>
                  <a:gd name="connsiteX17" fmla="*/ 86007 w 302827"/>
                  <a:gd name="connsiteY17" fmla="*/ 32002 h 68941"/>
                  <a:gd name="connsiteX18" fmla="*/ 119889 w 302827"/>
                  <a:gd name="connsiteY18" fmla="*/ 26338 h 68941"/>
                  <a:gd name="connsiteX19" fmla="*/ 143856 w 302827"/>
                  <a:gd name="connsiteY19" fmla="*/ 22417 h 68941"/>
                  <a:gd name="connsiteX20" fmla="*/ 163526 w 302827"/>
                  <a:gd name="connsiteY20" fmla="*/ 25641 h 68941"/>
                  <a:gd name="connsiteX21" fmla="*/ 215456 w 302827"/>
                  <a:gd name="connsiteY21" fmla="*/ 32219 h 68941"/>
                  <a:gd name="connsiteX22" fmla="*/ 243108 w 302827"/>
                  <a:gd name="connsiteY22" fmla="*/ 35376 h 68941"/>
                  <a:gd name="connsiteX23" fmla="*/ 194203 w 302827"/>
                  <a:gd name="connsiteY23" fmla="*/ 43246 h 68941"/>
                  <a:gd name="connsiteX24" fmla="*/ 155779 w 302827"/>
                  <a:gd name="connsiteY24" fmla="*/ 48816 h 68941"/>
                  <a:gd name="connsiteX25" fmla="*/ 145430 w 302827"/>
                  <a:gd name="connsiteY25" fmla="*/ 46648 h 68941"/>
                  <a:gd name="connsiteX26" fmla="*/ 80089 w 302827"/>
                  <a:gd name="connsiteY26" fmla="*/ 33247 h 68941"/>
                  <a:gd name="connsiteX27" fmla="*/ 86007 w 302827"/>
                  <a:gd name="connsiteY27" fmla="*/ 32002 h 6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02827" h="68941">
                    <a:moveTo>
                      <a:pt x="8932" y="44264"/>
                    </a:moveTo>
                    <a:cubicBezTo>
                      <a:pt x="35340" y="48948"/>
                      <a:pt x="61729" y="53773"/>
                      <a:pt x="88166" y="58326"/>
                    </a:cubicBezTo>
                    <a:cubicBezTo>
                      <a:pt x="104461" y="61125"/>
                      <a:pt x="120785" y="63735"/>
                      <a:pt x="137099" y="66440"/>
                    </a:cubicBezTo>
                    <a:cubicBezTo>
                      <a:pt x="141264" y="67128"/>
                      <a:pt x="145430" y="67863"/>
                      <a:pt x="149605" y="68514"/>
                    </a:cubicBezTo>
                    <a:cubicBezTo>
                      <a:pt x="158993" y="69974"/>
                      <a:pt x="169388" y="67364"/>
                      <a:pt x="178634" y="65602"/>
                    </a:cubicBezTo>
                    <a:cubicBezTo>
                      <a:pt x="198736" y="61784"/>
                      <a:pt x="218208" y="55413"/>
                      <a:pt x="238104" y="50720"/>
                    </a:cubicBezTo>
                    <a:cubicBezTo>
                      <a:pt x="255511" y="46611"/>
                      <a:pt x="272768" y="42398"/>
                      <a:pt x="289987" y="37685"/>
                    </a:cubicBezTo>
                    <a:cubicBezTo>
                      <a:pt x="293050" y="37563"/>
                      <a:pt x="296103" y="37384"/>
                      <a:pt x="299148" y="37110"/>
                    </a:cubicBezTo>
                    <a:cubicBezTo>
                      <a:pt x="301579" y="36894"/>
                      <a:pt x="303078" y="34302"/>
                      <a:pt x="302673" y="32285"/>
                    </a:cubicBezTo>
                    <a:cubicBezTo>
                      <a:pt x="303275" y="30061"/>
                      <a:pt x="302107" y="27309"/>
                      <a:pt x="299327" y="27667"/>
                    </a:cubicBezTo>
                    <a:cubicBezTo>
                      <a:pt x="297093" y="27950"/>
                      <a:pt x="294869" y="28242"/>
                      <a:pt x="292635" y="28534"/>
                    </a:cubicBezTo>
                    <a:cubicBezTo>
                      <a:pt x="267745" y="23727"/>
                      <a:pt x="242995" y="17601"/>
                      <a:pt x="218076" y="12851"/>
                    </a:cubicBezTo>
                    <a:cubicBezTo>
                      <a:pt x="201357" y="9666"/>
                      <a:pt x="184637" y="6537"/>
                      <a:pt x="167908" y="3417"/>
                    </a:cubicBezTo>
                    <a:cubicBezTo>
                      <a:pt x="157598" y="1494"/>
                      <a:pt x="147212" y="-1663"/>
                      <a:pt x="137108" y="1061"/>
                    </a:cubicBezTo>
                    <a:cubicBezTo>
                      <a:pt x="119314" y="1202"/>
                      <a:pt x="102001" y="1871"/>
                      <a:pt x="84179" y="5660"/>
                    </a:cubicBezTo>
                    <a:cubicBezTo>
                      <a:pt x="60250" y="10749"/>
                      <a:pt x="36697" y="17884"/>
                      <a:pt x="12221" y="19958"/>
                    </a:cubicBezTo>
                    <a:cubicBezTo>
                      <a:pt x="-615" y="21041"/>
                      <a:pt x="-5799" y="41644"/>
                      <a:pt x="8932" y="44264"/>
                    </a:cubicBezTo>
                    <a:close/>
                    <a:moveTo>
                      <a:pt x="86007" y="32002"/>
                    </a:moveTo>
                    <a:cubicBezTo>
                      <a:pt x="97289" y="29656"/>
                      <a:pt x="108438" y="27554"/>
                      <a:pt x="119889" y="26338"/>
                    </a:cubicBezTo>
                    <a:cubicBezTo>
                      <a:pt x="128296" y="25452"/>
                      <a:pt x="136062" y="24538"/>
                      <a:pt x="143856" y="22417"/>
                    </a:cubicBezTo>
                    <a:cubicBezTo>
                      <a:pt x="150284" y="24312"/>
                      <a:pt x="157456" y="24764"/>
                      <a:pt x="163526" y="25641"/>
                    </a:cubicBezTo>
                    <a:cubicBezTo>
                      <a:pt x="180801" y="28157"/>
                      <a:pt x="198105" y="30296"/>
                      <a:pt x="215456" y="32219"/>
                    </a:cubicBezTo>
                    <a:cubicBezTo>
                      <a:pt x="224579" y="33228"/>
                      <a:pt x="233825" y="34377"/>
                      <a:pt x="243108" y="35376"/>
                    </a:cubicBezTo>
                    <a:cubicBezTo>
                      <a:pt x="226794" y="37799"/>
                      <a:pt x="210508" y="40390"/>
                      <a:pt x="194203" y="43246"/>
                    </a:cubicBezTo>
                    <a:cubicBezTo>
                      <a:pt x="182159" y="45357"/>
                      <a:pt x="167767" y="49448"/>
                      <a:pt x="155779" y="48816"/>
                    </a:cubicBezTo>
                    <a:cubicBezTo>
                      <a:pt x="152395" y="48637"/>
                      <a:pt x="148738" y="47346"/>
                      <a:pt x="145430" y="46648"/>
                    </a:cubicBezTo>
                    <a:cubicBezTo>
                      <a:pt x="123669" y="42096"/>
                      <a:pt x="101879" y="37648"/>
                      <a:pt x="80089" y="33247"/>
                    </a:cubicBezTo>
                    <a:cubicBezTo>
                      <a:pt x="82068" y="32841"/>
                      <a:pt x="84038" y="32417"/>
                      <a:pt x="86007" y="32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778362D-2D19-2719-352B-A68B242AE15D}"/>
                  </a:ext>
                </a:extLst>
              </p:cNvPr>
              <p:cNvSpPr/>
              <p:nvPr/>
            </p:nvSpPr>
            <p:spPr>
              <a:xfrm>
                <a:off x="8168427" y="2761940"/>
                <a:ext cx="1543675" cy="922462"/>
              </a:xfrm>
              <a:custGeom>
                <a:avLst/>
                <a:gdLst>
                  <a:gd name="connsiteX0" fmla="*/ 1540539 w 1543675"/>
                  <a:gd name="connsiteY0" fmla="*/ 754881 h 922462"/>
                  <a:gd name="connsiteX1" fmla="*/ 1539125 w 1543675"/>
                  <a:gd name="connsiteY1" fmla="*/ 750385 h 922462"/>
                  <a:gd name="connsiteX2" fmla="*/ 1531180 w 1543675"/>
                  <a:gd name="connsiteY2" fmla="*/ 748171 h 922462"/>
                  <a:gd name="connsiteX3" fmla="*/ 1528108 w 1543675"/>
                  <a:gd name="connsiteY3" fmla="*/ 747341 h 922462"/>
                  <a:gd name="connsiteX4" fmla="*/ 1527844 w 1543675"/>
                  <a:gd name="connsiteY4" fmla="*/ 747370 h 922462"/>
                  <a:gd name="connsiteX5" fmla="*/ 1477177 w 1543675"/>
                  <a:gd name="connsiteY5" fmla="*/ 740178 h 922462"/>
                  <a:gd name="connsiteX6" fmla="*/ 1414446 w 1543675"/>
                  <a:gd name="connsiteY6" fmla="*/ 732365 h 922462"/>
                  <a:gd name="connsiteX7" fmla="*/ 1284658 w 1543675"/>
                  <a:gd name="connsiteY7" fmla="*/ 725080 h 922462"/>
                  <a:gd name="connsiteX8" fmla="*/ 1022339 w 1543675"/>
                  <a:gd name="connsiteY8" fmla="*/ 714411 h 922462"/>
                  <a:gd name="connsiteX9" fmla="*/ 901005 w 1543675"/>
                  <a:gd name="connsiteY9" fmla="*/ 707211 h 922462"/>
                  <a:gd name="connsiteX10" fmla="*/ 899393 w 1543675"/>
                  <a:gd name="connsiteY10" fmla="*/ 706447 h 922462"/>
                  <a:gd name="connsiteX11" fmla="*/ 747796 w 1543675"/>
                  <a:gd name="connsiteY11" fmla="*/ 151764 h 922462"/>
                  <a:gd name="connsiteX12" fmla="*/ 709899 w 1543675"/>
                  <a:gd name="connsiteY12" fmla="*/ 100210 h 922462"/>
                  <a:gd name="connsiteX13" fmla="*/ 102060 w 1543675"/>
                  <a:gd name="connsiteY13" fmla="*/ 6406 h 922462"/>
                  <a:gd name="connsiteX14" fmla="*/ 31488 w 1543675"/>
                  <a:gd name="connsiteY14" fmla="*/ 2834 h 922462"/>
                  <a:gd name="connsiteX15" fmla="*/ 7973 w 1543675"/>
                  <a:gd name="connsiteY15" fmla="*/ 19082 h 922462"/>
                  <a:gd name="connsiteX16" fmla="*/ 9 w 1543675"/>
                  <a:gd name="connsiteY16" fmla="*/ 46895 h 922462"/>
                  <a:gd name="connsiteX17" fmla="*/ 79074 w 1543675"/>
                  <a:gd name="connsiteY17" fmla="*/ 388984 h 922462"/>
                  <a:gd name="connsiteX18" fmla="*/ 170795 w 1543675"/>
                  <a:gd name="connsiteY18" fmla="*/ 751818 h 922462"/>
                  <a:gd name="connsiteX19" fmla="*/ 233931 w 1543675"/>
                  <a:gd name="connsiteY19" fmla="*/ 841937 h 922462"/>
                  <a:gd name="connsiteX20" fmla="*/ 233969 w 1543675"/>
                  <a:gd name="connsiteY20" fmla="*/ 841937 h 922462"/>
                  <a:gd name="connsiteX21" fmla="*/ 232065 w 1543675"/>
                  <a:gd name="connsiteY21" fmla="*/ 848742 h 922462"/>
                  <a:gd name="connsiteX22" fmla="*/ 246193 w 1543675"/>
                  <a:gd name="connsiteY22" fmla="*/ 862869 h 922462"/>
                  <a:gd name="connsiteX23" fmla="*/ 323174 w 1543675"/>
                  <a:gd name="connsiteY23" fmla="*/ 867346 h 922462"/>
                  <a:gd name="connsiteX24" fmla="*/ 395942 w 1543675"/>
                  <a:gd name="connsiteY24" fmla="*/ 873011 h 922462"/>
                  <a:gd name="connsiteX25" fmla="*/ 547737 w 1543675"/>
                  <a:gd name="connsiteY25" fmla="*/ 884245 h 922462"/>
                  <a:gd name="connsiteX26" fmla="*/ 852062 w 1543675"/>
                  <a:gd name="connsiteY26" fmla="*/ 906402 h 922462"/>
                  <a:gd name="connsiteX27" fmla="*/ 936564 w 1543675"/>
                  <a:gd name="connsiteY27" fmla="*/ 914093 h 922462"/>
                  <a:gd name="connsiteX28" fmla="*/ 1021745 w 1543675"/>
                  <a:gd name="connsiteY28" fmla="*/ 922396 h 922462"/>
                  <a:gd name="connsiteX29" fmla="*/ 1027946 w 1543675"/>
                  <a:gd name="connsiteY29" fmla="*/ 920907 h 922462"/>
                  <a:gd name="connsiteX30" fmla="*/ 1038634 w 1543675"/>
                  <a:gd name="connsiteY30" fmla="*/ 914866 h 922462"/>
                  <a:gd name="connsiteX31" fmla="*/ 1077539 w 1543675"/>
                  <a:gd name="connsiteY31" fmla="*/ 909089 h 922462"/>
                  <a:gd name="connsiteX32" fmla="*/ 1126265 w 1543675"/>
                  <a:gd name="connsiteY32" fmla="*/ 898137 h 922462"/>
                  <a:gd name="connsiteX33" fmla="*/ 1241077 w 1543675"/>
                  <a:gd name="connsiteY33" fmla="*/ 870221 h 922462"/>
                  <a:gd name="connsiteX34" fmla="*/ 1460344 w 1543675"/>
                  <a:gd name="connsiteY34" fmla="*/ 814304 h 922462"/>
                  <a:gd name="connsiteX35" fmla="*/ 1502868 w 1543675"/>
                  <a:gd name="connsiteY35" fmla="*/ 801976 h 922462"/>
                  <a:gd name="connsiteX36" fmla="*/ 1521850 w 1543675"/>
                  <a:gd name="connsiteY36" fmla="*/ 795294 h 922462"/>
                  <a:gd name="connsiteX37" fmla="*/ 1522085 w 1543675"/>
                  <a:gd name="connsiteY37" fmla="*/ 795313 h 922462"/>
                  <a:gd name="connsiteX38" fmla="*/ 1543574 w 1543675"/>
                  <a:gd name="connsiteY38" fmla="*/ 769310 h 922462"/>
                  <a:gd name="connsiteX39" fmla="*/ 1540539 w 1543675"/>
                  <a:gd name="connsiteY39" fmla="*/ 754881 h 922462"/>
                  <a:gd name="connsiteX40" fmla="*/ 1137076 w 1543675"/>
                  <a:gd name="connsiteY40" fmla="*/ 744938 h 922462"/>
                  <a:gd name="connsiteX41" fmla="*/ 1268051 w 1543675"/>
                  <a:gd name="connsiteY41" fmla="*/ 749744 h 922462"/>
                  <a:gd name="connsiteX42" fmla="*/ 1398537 w 1543675"/>
                  <a:gd name="connsiteY42" fmla="*/ 754165 h 922462"/>
                  <a:gd name="connsiteX43" fmla="*/ 1458497 w 1543675"/>
                  <a:gd name="connsiteY43" fmla="*/ 759367 h 922462"/>
                  <a:gd name="connsiteX44" fmla="*/ 1377011 w 1543675"/>
                  <a:gd name="connsiteY44" fmla="*/ 778490 h 922462"/>
                  <a:gd name="connsiteX45" fmla="*/ 1154756 w 1543675"/>
                  <a:gd name="connsiteY45" fmla="*/ 829845 h 922462"/>
                  <a:gd name="connsiteX46" fmla="*/ 1057587 w 1543675"/>
                  <a:gd name="connsiteY46" fmla="*/ 852596 h 922462"/>
                  <a:gd name="connsiteX47" fmla="*/ 1039944 w 1543675"/>
                  <a:gd name="connsiteY47" fmla="*/ 856706 h 922462"/>
                  <a:gd name="connsiteX48" fmla="*/ 1035468 w 1543675"/>
                  <a:gd name="connsiteY48" fmla="*/ 857752 h 922462"/>
                  <a:gd name="connsiteX49" fmla="*/ 1011246 w 1543675"/>
                  <a:gd name="connsiteY49" fmla="*/ 851343 h 922462"/>
                  <a:gd name="connsiteX50" fmla="*/ 928987 w 1543675"/>
                  <a:gd name="connsiteY50" fmla="*/ 840797 h 922462"/>
                  <a:gd name="connsiteX51" fmla="*/ 752744 w 1543675"/>
                  <a:gd name="connsiteY51" fmla="*/ 823917 h 922462"/>
                  <a:gd name="connsiteX52" fmla="*/ 575738 w 1543675"/>
                  <a:gd name="connsiteY52" fmla="*/ 807584 h 922462"/>
                  <a:gd name="connsiteX53" fmla="*/ 378856 w 1543675"/>
                  <a:gd name="connsiteY53" fmla="*/ 795059 h 922462"/>
                  <a:gd name="connsiteX54" fmla="*/ 360449 w 1543675"/>
                  <a:gd name="connsiteY54" fmla="*/ 793768 h 922462"/>
                  <a:gd name="connsiteX55" fmla="*/ 462472 w 1543675"/>
                  <a:gd name="connsiteY55" fmla="*/ 781883 h 922462"/>
                  <a:gd name="connsiteX56" fmla="*/ 792884 w 1543675"/>
                  <a:gd name="connsiteY56" fmla="*/ 744212 h 922462"/>
                  <a:gd name="connsiteX57" fmla="*/ 893521 w 1543675"/>
                  <a:gd name="connsiteY57" fmla="*/ 733968 h 922462"/>
                  <a:gd name="connsiteX58" fmla="*/ 897197 w 1543675"/>
                  <a:gd name="connsiteY58" fmla="*/ 733261 h 922462"/>
                  <a:gd name="connsiteX59" fmla="*/ 1005667 w 1543675"/>
                  <a:gd name="connsiteY59" fmla="*/ 739387 h 922462"/>
                  <a:gd name="connsiteX60" fmla="*/ 1137076 w 1543675"/>
                  <a:gd name="connsiteY60" fmla="*/ 744938 h 922462"/>
                  <a:gd name="connsiteX61" fmla="*/ 198965 w 1543675"/>
                  <a:gd name="connsiteY61" fmla="*/ 602775 h 922462"/>
                  <a:gd name="connsiteX62" fmla="*/ 122088 w 1543675"/>
                  <a:gd name="connsiteY62" fmla="*/ 284634 h 922462"/>
                  <a:gd name="connsiteX63" fmla="*/ 95633 w 1543675"/>
                  <a:gd name="connsiteY63" fmla="*/ 171047 h 922462"/>
                  <a:gd name="connsiteX64" fmla="*/ 83861 w 1543675"/>
                  <a:gd name="connsiteY64" fmla="*/ 84810 h 922462"/>
                  <a:gd name="connsiteX65" fmla="*/ 122786 w 1543675"/>
                  <a:gd name="connsiteY65" fmla="*/ 67949 h 922462"/>
                  <a:gd name="connsiteX66" fmla="*/ 674133 w 1543675"/>
                  <a:gd name="connsiteY66" fmla="*/ 137579 h 922462"/>
                  <a:gd name="connsiteX67" fmla="*/ 700324 w 1543675"/>
                  <a:gd name="connsiteY67" fmla="*/ 186786 h 922462"/>
                  <a:gd name="connsiteX68" fmla="*/ 723518 w 1543675"/>
                  <a:gd name="connsiteY68" fmla="*/ 264267 h 922462"/>
                  <a:gd name="connsiteX69" fmla="*/ 789171 w 1543675"/>
                  <a:gd name="connsiteY69" fmla="*/ 535492 h 922462"/>
                  <a:gd name="connsiteX70" fmla="*/ 825343 w 1543675"/>
                  <a:gd name="connsiteY70" fmla="*/ 660322 h 922462"/>
                  <a:gd name="connsiteX71" fmla="*/ 264788 w 1543675"/>
                  <a:gd name="connsiteY71" fmla="*/ 706136 h 922462"/>
                  <a:gd name="connsiteX72" fmla="*/ 241763 w 1543675"/>
                  <a:gd name="connsiteY72" fmla="*/ 698719 h 922462"/>
                  <a:gd name="connsiteX73" fmla="*/ 223847 w 1543675"/>
                  <a:gd name="connsiteY73" fmla="*/ 685091 h 922462"/>
                  <a:gd name="connsiteX74" fmla="*/ 198965 w 1543675"/>
                  <a:gd name="connsiteY74" fmla="*/ 602775 h 922462"/>
                  <a:gd name="connsiteX75" fmla="*/ 332278 w 1543675"/>
                  <a:gd name="connsiteY75" fmla="*/ 839694 h 922462"/>
                  <a:gd name="connsiteX76" fmla="*/ 246183 w 1543675"/>
                  <a:gd name="connsiteY76" fmla="*/ 834614 h 922462"/>
                  <a:gd name="connsiteX77" fmla="*/ 241575 w 1543675"/>
                  <a:gd name="connsiteY77" fmla="*/ 835132 h 922462"/>
                  <a:gd name="connsiteX78" fmla="*/ 241528 w 1543675"/>
                  <a:gd name="connsiteY78" fmla="*/ 835095 h 922462"/>
                  <a:gd name="connsiteX79" fmla="*/ 237616 w 1543675"/>
                  <a:gd name="connsiteY79" fmla="*/ 827725 h 922462"/>
                  <a:gd name="connsiteX80" fmla="*/ 242583 w 1543675"/>
                  <a:gd name="connsiteY80" fmla="*/ 807660 h 922462"/>
                  <a:gd name="connsiteX81" fmla="*/ 254487 w 1543675"/>
                  <a:gd name="connsiteY81" fmla="*/ 806255 h 922462"/>
                  <a:gd name="connsiteX82" fmla="*/ 353607 w 1543675"/>
                  <a:gd name="connsiteY82" fmla="*/ 819789 h 922462"/>
                  <a:gd name="connsiteX83" fmla="*/ 381984 w 1543675"/>
                  <a:gd name="connsiteY83" fmla="*/ 822230 h 922462"/>
                  <a:gd name="connsiteX84" fmla="*/ 385406 w 1543675"/>
                  <a:gd name="connsiteY84" fmla="*/ 843012 h 922462"/>
                  <a:gd name="connsiteX85" fmla="*/ 405556 w 1543675"/>
                  <a:gd name="connsiteY85" fmla="*/ 844359 h 922462"/>
                  <a:gd name="connsiteX86" fmla="*/ 424094 w 1543675"/>
                  <a:gd name="connsiteY86" fmla="*/ 845330 h 922462"/>
                  <a:gd name="connsiteX87" fmla="*/ 427412 w 1543675"/>
                  <a:gd name="connsiteY87" fmla="*/ 825472 h 922462"/>
                  <a:gd name="connsiteX88" fmla="*/ 466713 w 1543675"/>
                  <a:gd name="connsiteY88" fmla="*/ 827866 h 922462"/>
                  <a:gd name="connsiteX89" fmla="*/ 461756 w 1543675"/>
                  <a:gd name="connsiteY89" fmla="*/ 835001 h 922462"/>
                  <a:gd name="connsiteX90" fmla="*/ 461756 w 1543675"/>
                  <a:gd name="connsiteY90" fmla="*/ 842399 h 922462"/>
                  <a:gd name="connsiteX91" fmla="*/ 467891 w 1543675"/>
                  <a:gd name="connsiteY91" fmla="*/ 850599 h 922462"/>
                  <a:gd name="connsiteX92" fmla="*/ 415885 w 1543675"/>
                  <a:gd name="connsiteY92" fmla="*/ 846499 h 922462"/>
                  <a:gd name="connsiteX93" fmla="*/ 332278 w 1543675"/>
                  <a:gd name="connsiteY93" fmla="*/ 839694 h 922462"/>
                  <a:gd name="connsiteX94" fmla="*/ 872297 w 1543675"/>
                  <a:gd name="connsiteY94" fmla="*/ 879712 h 922462"/>
                  <a:gd name="connsiteX95" fmla="*/ 718523 w 1543675"/>
                  <a:gd name="connsiteY95" fmla="*/ 866847 h 922462"/>
                  <a:gd name="connsiteX96" fmla="*/ 533478 w 1543675"/>
                  <a:gd name="connsiteY96" fmla="*/ 854924 h 922462"/>
                  <a:gd name="connsiteX97" fmla="*/ 547417 w 1543675"/>
                  <a:gd name="connsiteY97" fmla="*/ 852069 h 922462"/>
                  <a:gd name="connsiteX98" fmla="*/ 547982 w 1543675"/>
                  <a:gd name="connsiteY98" fmla="*/ 832880 h 922462"/>
                  <a:gd name="connsiteX99" fmla="*/ 885670 w 1543675"/>
                  <a:gd name="connsiteY99" fmla="*/ 863548 h 922462"/>
                  <a:gd name="connsiteX100" fmla="*/ 970258 w 1543675"/>
                  <a:gd name="connsiteY100" fmla="*/ 870702 h 922462"/>
                  <a:gd name="connsiteX101" fmla="*/ 1011133 w 1543675"/>
                  <a:gd name="connsiteY101" fmla="*/ 877761 h 922462"/>
                  <a:gd name="connsiteX102" fmla="*/ 1027362 w 1543675"/>
                  <a:gd name="connsiteY102" fmla="*/ 882228 h 922462"/>
                  <a:gd name="connsiteX103" fmla="*/ 1022716 w 1543675"/>
                  <a:gd name="connsiteY103" fmla="*/ 894150 h 922462"/>
                  <a:gd name="connsiteX104" fmla="*/ 1021716 w 1543675"/>
                  <a:gd name="connsiteY104" fmla="*/ 894122 h 922462"/>
                  <a:gd name="connsiteX105" fmla="*/ 945782 w 1543675"/>
                  <a:gd name="connsiteY105" fmla="*/ 887063 h 922462"/>
                  <a:gd name="connsiteX106" fmla="*/ 872297 w 1543675"/>
                  <a:gd name="connsiteY106" fmla="*/ 879712 h 922462"/>
                  <a:gd name="connsiteX107" fmla="*/ 1502529 w 1543675"/>
                  <a:gd name="connsiteY107" fmla="*/ 784126 h 922462"/>
                  <a:gd name="connsiteX108" fmla="*/ 1466527 w 1543675"/>
                  <a:gd name="connsiteY108" fmla="*/ 791270 h 922462"/>
                  <a:gd name="connsiteX109" fmla="*/ 1366596 w 1543675"/>
                  <a:gd name="connsiteY109" fmla="*/ 813361 h 922462"/>
                  <a:gd name="connsiteX110" fmla="*/ 1133645 w 1543675"/>
                  <a:gd name="connsiteY110" fmla="*/ 867893 h 922462"/>
                  <a:gd name="connsiteX111" fmla="*/ 1076795 w 1543675"/>
                  <a:gd name="connsiteY111" fmla="*/ 881936 h 922462"/>
                  <a:gd name="connsiteX112" fmla="*/ 1048031 w 1543675"/>
                  <a:gd name="connsiteY112" fmla="*/ 890032 h 922462"/>
                  <a:gd name="connsiteX113" fmla="*/ 1047277 w 1543675"/>
                  <a:gd name="connsiteY113" fmla="*/ 881153 h 922462"/>
                  <a:gd name="connsiteX114" fmla="*/ 1133164 w 1543675"/>
                  <a:gd name="connsiteY114" fmla="*/ 860315 h 922462"/>
                  <a:gd name="connsiteX115" fmla="*/ 1353750 w 1543675"/>
                  <a:gd name="connsiteY115" fmla="*/ 805482 h 922462"/>
                  <a:gd name="connsiteX116" fmla="*/ 1462399 w 1543675"/>
                  <a:gd name="connsiteY116" fmla="*/ 777236 h 922462"/>
                  <a:gd name="connsiteX117" fmla="*/ 1517693 w 1543675"/>
                  <a:gd name="connsiteY117" fmla="*/ 760734 h 922462"/>
                  <a:gd name="connsiteX118" fmla="*/ 1522943 w 1543675"/>
                  <a:gd name="connsiteY118" fmla="*/ 759989 h 922462"/>
                  <a:gd name="connsiteX119" fmla="*/ 1521699 w 1543675"/>
                  <a:gd name="connsiteY119" fmla="*/ 765672 h 922462"/>
                  <a:gd name="connsiteX120" fmla="*/ 1512161 w 1543675"/>
                  <a:gd name="connsiteY120" fmla="*/ 782316 h 922462"/>
                  <a:gd name="connsiteX121" fmla="*/ 1512142 w 1543675"/>
                  <a:gd name="connsiteY121" fmla="*/ 782458 h 922462"/>
                  <a:gd name="connsiteX122" fmla="*/ 1502529 w 1543675"/>
                  <a:gd name="connsiteY122" fmla="*/ 784126 h 92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543675" h="922462">
                    <a:moveTo>
                      <a:pt x="1540539" y="754881"/>
                    </a:moveTo>
                    <a:cubicBezTo>
                      <a:pt x="1541661" y="753401"/>
                      <a:pt x="1541274" y="751054"/>
                      <a:pt x="1539125" y="750385"/>
                    </a:cubicBezTo>
                    <a:cubicBezTo>
                      <a:pt x="1536496" y="749565"/>
                      <a:pt x="1533838" y="748840"/>
                      <a:pt x="1531180" y="748171"/>
                    </a:cubicBezTo>
                    <a:cubicBezTo>
                      <a:pt x="1530483" y="747539"/>
                      <a:pt x="1529465" y="747190"/>
                      <a:pt x="1528108" y="747341"/>
                    </a:cubicBezTo>
                    <a:cubicBezTo>
                      <a:pt x="1528023" y="747351"/>
                      <a:pt x="1527938" y="747360"/>
                      <a:pt x="1527844" y="747370"/>
                    </a:cubicBezTo>
                    <a:cubicBezTo>
                      <a:pt x="1511209" y="743581"/>
                      <a:pt x="1494131" y="742280"/>
                      <a:pt x="1477177" y="740178"/>
                    </a:cubicBezTo>
                    <a:cubicBezTo>
                      <a:pt x="1456253" y="737577"/>
                      <a:pt x="1435415" y="734542"/>
                      <a:pt x="1414446" y="732365"/>
                    </a:cubicBezTo>
                    <a:cubicBezTo>
                      <a:pt x="1371393" y="727907"/>
                      <a:pt x="1327870" y="727210"/>
                      <a:pt x="1284658" y="725080"/>
                    </a:cubicBezTo>
                    <a:cubicBezTo>
                      <a:pt x="1197281" y="720782"/>
                      <a:pt x="1109612" y="720236"/>
                      <a:pt x="1022339" y="714411"/>
                    </a:cubicBezTo>
                    <a:cubicBezTo>
                      <a:pt x="981906" y="711716"/>
                      <a:pt x="941503" y="708351"/>
                      <a:pt x="901005" y="707211"/>
                    </a:cubicBezTo>
                    <a:cubicBezTo>
                      <a:pt x="900495" y="706918"/>
                      <a:pt x="899959" y="706664"/>
                      <a:pt x="899393" y="706447"/>
                    </a:cubicBezTo>
                    <a:cubicBezTo>
                      <a:pt x="876905" y="617233"/>
                      <a:pt x="752433" y="162744"/>
                      <a:pt x="747796" y="151764"/>
                    </a:cubicBezTo>
                    <a:cubicBezTo>
                      <a:pt x="739107" y="131180"/>
                      <a:pt x="729211" y="112547"/>
                      <a:pt x="709899" y="100210"/>
                    </a:cubicBezTo>
                    <a:cubicBezTo>
                      <a:pt x="674086" y="77327"/>
                      <a:pt x="130570" y="12165"/>
                      <a:pt x="102060" y="6406"/>
                    </a:cubicBezTo>
                    <a:cubicBezTo>
                      <a:pt x="79686" y="1891"/>
                      <a:pt x="54042" y="-3367"/>
                      <a:pt x="31488" y="2834"/>
                    </a:cubicBezTo>
                    <a:cubicBezTo>
                      <a:pt x="21884" y="5473"/>
                      <a:pt x="13346" y="10497"/>
                      <a:pt x="7973" y="19082"/>
                    </a:cubicBezTo>
                    <a:cubicBezTo>
                      <a:pt x="2771" y="27386"/>
                      <a:pt x="518" y="37187"/>
                      <a:pt x="9" y="46895"/>
                    </a:cubicBezTo>
                    <a:cubicBezTo>
                      <a:pt x="-980" y="65490"/>
                      <a:pt x="78187" y="387957"/>
                      <a:pt x="79074" y="388984"/>
                    </a:cubicBezTo>
                    <a:cubicBezTo>
                      <a:pt x="101363" y="460414"/>
                      <a:pt x="166139" y="731564"/>
                      <a:pt x="170795" y="751818"/>
                    </a:cubicBezTo>
                    <a:cubicBezTo>
                      <a:pt x="178580" y="785719"/>
                      <a:pt x="192406" y="837347"/>
                      <a:pt x="233931" y="841937"/>
                    </a:cubicBezTo>
                    <a:cubicBezTo>
                      <a:pt x="233940" y="841937"/>
                      <a:pt x="233959" y="841937"/>
                      <a:pt x="233969" y="841937"/>
                    </a:cubicBezTo>
                    <a:cubicBezTo>
                      <a:pt x="232772" y="844105"/>
                      <a:pt x="232065" y="846489"/>
                      <a:pt x="232065" y="848742"/>
                    </a:cubicBezTo>
                    <a:cubicBezTo>
                      <a:pt x="232065" y="857205"/>
                      <a:pt x="238596" y="861870"/>
                      <a:pt x="246193" y="862869"/>
                    </a:cubicBezTo>
                    <a:cubicBezTo>
                      <a:pt x="271696" y="866225"/>
                      <a:pt x="297539" y="865706"/>
                      <a:pt x="323174" y="867346"/>
                    </a:cubicBezTo>
                    <a:cubicBezTo>
                      <a:pt x="347452" y="868901"/>
                      <a:pt x="371702" y="870918"/>
                      <a:pt x="395942" y="873011"/>
                    </a:cubicBezTo>
                    <a:cubicBezTo>
                      <a:pt x="446516" y="877374"/>
                      <a:pt x="497060" y="881342"/>
                      <a:pt x="547737" y="884245"/>
                    </a:cubicBezTo>
                    <a:cubicBezTo>
                      <a:pt x="649355" y="890060"/>
                      <a:pt x="750614" y="898137"/>
                      <a:pt x="852062" y="906402"/>
                    </a:cubicBezTo>
                    <a:cubicBezTo>
                      <a:pt x="880252" y="908702"/>
                      <a:pt x="908526" y="910295"/>
                      <a:pt x="936564" y="914093"/>
                    </a:cubicBezTo>
                    <a:cubicBezTo>
                      <a:pt x="964886" y="917919"/>
                      <a:pt x="993056" y="923113"/>
                      <a:pt x="1021745" y="922396"/>
                    </a:cubicBezTo>
                    <a:cubicBezTo>
                      <a:pt x="1024120" y="922340"/>
                      <a:pt x="1026184" y="921793"/>
                      <a:pt x="1027946" y="920907"/>
                    </a:cubicBezTo>
                    <a:cubicBezTo>
                      <a:pt x="1032103" y="920087"/>
                      <a:pt x="1035694" y="917919"/>
                      <a:pt x="1038634" y="914866"/>
                    </a:cubicBezTo>
                    <a:cubicBezTo>
                      <a:pt x="1051688" y="914649"/>
                      <a:pt x="1064826" y="911652"/>
                      <a:pt x="1077539" y="909089"/>
                    </a:cubicBezTo>
                    <a:cubicBezTo>
                      <a:pt x="1093835" y="905799"/>
                      <a:pt x="1110111" y="902058"/>
                      <a:pt x="1126265" y="898137"/>
                    </a:cubicBezTo>
                    <a:cubicBezTo>
                      <a:pt x="1164539" y="888854"/>
                      <a:pt x="1202813" y="879551"/>
                      <a:pt x="1241077" y="870221"/>
                    </a:cubicBezTo>
                    <a:cubicBezTo>
                      <a:pt x="1314355" y="852361"/>
                      <a:pt x="1387642" y="834379"/>
                      <a:pt x="1460344" y="814304"/>
                    </a:cubicBezTo>
                    <a:cubicBezTo>
                      <a:pt x="1474575" y="810374"/>
                      <a:pt x="1488760" y="806368"/>
                      <a:pt x="1502868" y="801976"/>
                    </a:cubicBezTo>
                    <a:cubicBezTo>
                      <a:pt x="1509249" y="799988"/>
                      <a:pt x="1515818" y="798065"/>
                      <a:pt x="1521850" y="795294"/>
                    </a:cubicBezTo>
                    <a:cubicBezTo>
                      <a:pt x="1521934" y="795294"/>
                      <a:pt x="1522010" y="795313"/>
                      <a:pt x="1522085" y="795313"/>
                    </a:cubicBezTo>
                    <a:cubicBezTo>
                      <a:pt x="1534969" y="795822"/>
                      <a:pt x="1542480" y="780281"/>
                      <a:pt x="1543574" y="769310"/>
                    </a:cubicBezTo>
                    <a:cubicBezTo>
                      <a:pt x="1543979" y="764899"/>
                      <a:pt x="1543215" y="758896"/>
                      <a:pt x="1540539" y="754881"/>
                    </a:cubicBezTo>
                    <a:close/>
                    <a:moveTo>
                      <a:pt x="1137076" y="744938"/>
                    </a:moveTo>
                    <a:cubicBezTo>
                      <a:pt x="1180740" y="746342"/>
                      <a:pt x="1224386" y="748321"/>
                      <a:pt x="1268051" y="749744"/>
                    </a:cubicBezTo>
                    <a:cubicBezTo>
                      <a:pt x="1311490" y="751158"/>
                      <a:pt x="1355183" y="751262"/>
                      <a:pt x="1398537" y="754165"/>
                    </a:cubicBezTo>
                    <a:cubicBezTo>
                      <a:pt x="1418555" y="755512"/>
                      <a:pt x="1438507" y="757727"/>
                      <a:pt x="1458497" y="759367"/>
                    </a:cubicBezTo>
                    <a:cubicBezTo>
                      <a:pt x="1431174" y="765342"/>
                      <a:pt x="1404003" y="772279"/>
                      <a:pt x="1377011" y="778490"/>
                    </a:cubicBezTo>
                    <a:cubicBezTo>
                      <a:pt x="1302904" y="795539"/>
                      <a:pt x="1228778" y="812466"/>
                      <a:pt x="1154756" y="829845"/>
                    </a:cubicBezTo>
                    <a:cubicBezTo>
                      <a:pt x="1122373" y="837451"/>
                      <a:pt x="1089980" y="845038"/>
                      <a:pt x="1057587" y="852596"/>
                    </a:cubicBezTo>
                    <a:cubicBezTo>
                      <a:pt x="1051706" y="853972"/>
                      <a:pt x="1045825" y="855339"/>
                      <a:pt x="1039944" y="856706"/>
                    </a:cubicBezTo>
                    <a:cubicBezTo>
                      <a:pt x="1038455" y="857055"/>
                      <a:pt x="1036966" y="857460"/>
                      <a:pt x="1035468" y="857752"/>
                    </a:cubicBezTo>
                    <a:cubicBezTo>
                      <a:pt x="1032621" y="858299"/>
                      <a:pt x="1019134" y="853115"/>
                      <a:pt x="1011246" y="851343"/>
                    </a:cubicBezTo>
                    <a:cubicBezTo>
                      <a:pt x="984253" y="845283"/>
                      <a:pt x="956535" y="842748"/>
                      <a:pt x="928987" y="840797"/>
                    </a:cubicBezTo>
                    <a:cubicBezTo>
                      <a:pt x="870157" y="836640"/>
                      <a:pt x="811451" y="829562"/>
                      <a:pt x="752744" y="823917"/>
                    </a:cubicBezTo>
                    <a:cubicBezTo>
                      <a:pt x="693764" y="818243"/>
                      <a:pt x="634766" y="812702"/>
                      <a:pt x="575738" y="807584"/>
                    </a:cubicBezTo>
                    <a:cubicBezTo>
                      <a:pt x="510208" y="801910"/>
                      <a:pt x="444461" y="799601"/>
                      <a:pt x="378856" y="795059"/>
                    </a:cubicBezTo>
                    <a:cubicBezTo>
                      <a:pt x="372720" y="794634"/>
                      <a:pt x="366585" y="794210"/>
                      <a:pt x="360449" y="793768"/>
                    </a:cubicBezTo>
                    <a:cubicBezTo>
                      <a:pt x="394453" y="789790"/>
                      <a:pt x="428467" y="785841"/>
                      <a:pt x="462472" y="781883"/>
                    </a:cubicBezTo>
                    <a:cubicBezTo>
                      <a:pt x="572581" y="769074"/>
                      <a:pt x="682690" y="756295"/>
                      <a:pt x="792884" y="744212"/>
                    </a:cubicBezTo>
                    <a:cubicBezTo>
                      <a:pt x="826361" y="740546"/>
                      <a:pt x="859913" y="736286"/>
                      <a:pt x="893521" y="733968"/>
                    </a:cubicBezTo>
                    <a:cubicBezTo>
                      <a:pt x="894850" y="733873"/>
                      <a:pt x="896066" y="733619"/>
                      <a:pt x="897197" y="733261"/>
                    </a:cubicBezTo>
                    <a:cubicBezTo>
                      <a:pt x="933397" y="734241"/>
                      <a:pt x="969542" y="736908"/>
                      <a:pt x="1005667" y="739387"/>
                    </a:cubicBezTo>
                    <a:cubicBezTo>
                      <a:pt x="1049463" y="742374"/>
                      <a:pt x="1093222" y="743524"/>
                      <a:pt x="1137076" y="744938"/>
                    </a:cubicBezTo>
                    <a:close/>
                    <a:moveTo>
                      <a:pt x="198965" y="602775"/>
                    </a:moveTo>
                    <a:cubicBezTo>
                      <a:pt x="171361" y="497425"/>
                      <a:pt x="144867" y="391124"/>
                      <a:pt x="122088" y="284634"/>
                    </a:cubicBezTo>
                    <a:cubicBezTo>
                      <a:pt x="113955" y="246614"/>
                      <a:pt x="104926" y="208793"/>
                      <a:pt x="95633" y="171047"/>
                    </a:cubicBezTo>
                    <a:cubicBezTo>
                      <a:pt x="89045" y="144271"/>
                      <a:pt x="73032" y="112425"/>
                      <a:pt x="83861" y="84810"/>
                    </a:cubicBezTo>
                    <a:cubicBezTo>
                      <a:pt x="89658" y="70051"/>
                      <a:pt x="106226" y="66932"/>
                      <a:pt x="122786" y="67949"/>
                    </a:cubicBezTo>
                    <a:cubicBezTo>
                      <a:pt x="143134" y="69194"/>
                      <a:pt x="638470" y="120577"/>
                      <a:pt x="674133" y="137579"/>
                    </a:cubicBezTo>
                    <a:cubicBezTo>
                      <a:pt x="692671" y="146420"/>
                      <a:pt x="695112" y="169152"/>
                      <a:pt x="700324" y="186786"/>
                    </a:cubicBezTo>
                    <a:cubicBezTo>
                      <a:pt x="707958" y="212638"/>
                      <a:pt x="715686" y="238471"/>
                      <a:pt x="723518" y="264267"/>
                    </a:cubicBezTo>
                    <a:cubicBezTo>
                      <a:pt x="745751" y="337554"/>
                      <a:pt x="767447" y="462054"/>
                      <a:pt x="789171" y="535492"/>
                    </a:cubicBezTo>
                    <a:cubicBezTo>
                      <a:pt x="801291" y="576461"/>
                      <a:pt x="817247" y="618288"/>
                      <a:pt x="825343" y="660322"/>
                    </a:cubicBezTo>
                    <a:cubicBezTo>
                      <a:pt x="818981" y="662066"/>
                      <a:pt x="265721" y="706061"/>
                      <a:pt x="264788" y="706136"/>
                    </a:cubicBezTo>
                    <a:cubicBezTo>
                      <a:pt x="256975" y="704251"/>
                      <a:pt x="249152" y="701612"/>
                      <a:pt x="241763" y="698719"/>
                    </a:cubicBezTo>
                    <a:cubicBezTo>
                      <a:pt x="234638" y="695929"/>
                      <a:pt x="229322" y="691895"/>
                      <a:pt x="223847" y="685091"/>
                    </a:cubicBezTo>
                    <a:cubicBezTo>
                      <a:pt x="208447" y="665930"/>
                      <a:pt x="204960" y="625658"/>
                      <a:pt x="198965" y="602775"/>
                    </a:cubicBezTo>
                    <a:close/>
                    <a:moveTo>
                      <a:pt x="332278" y="839694"/>
                    </a:moveTo>
                    <a:cubicBezTo>
                      <a:pt x="303637" y="837734"/>
                      <a:pt x="274655" y="838356"/>
                      <a:pt x="246183" y="834614"/>
                    </a:cubicBezTo>
                    <a:cubicBezTo>
                      <a:pt x="244581" y="834407"/>
                      <a:pt x="243036" y="834624"/>
                      <a:pt x="241575" y="835132"/>
                    </a:cubicBezTo>
                    <a:cubicBezTo>
                      <a:pt x="241556" y="835123"/>
                      <a:pt x="241546" y="835114"/>
                      <a:pt x="241528" y="835095"/>
                    </a:cubicBezTo>
                    <a:lnTo>
                      <a:pt x="237616" y="827725"/>
                    </a:lnTo>
                    <a:lnTo>
                      <a:pt x="242583" y="807660"/>
                    </a:lnTo>
                    <a:cubicBezTo>
                      <a:pt x="246551" y="807188"/>
                      <a:pt x="250519" y="806727"/>
                      <a:pt x="254487" y="806255"/>
                    </a:cubicBezTo>
                    <a:cubicBezTo>
                      <a:pt x="287416" y="811637"/>
                      <a:pt x="320300" y="816641"/>
                      <a:pt x="353607" y="819789"/>
                    </a:cubicBezTo>
                    <a:cubicBezTo>
                      <a:pt x="363059" y="820684"/>
                      <a:pt x="372522" y="821476"/>
                      <a:pt x="381984" y="822230"/>
                    </a:cubicBezTo>
                    <a:cubicBezTo>
                      <a:pt x="374501" y="826895"/>
                      <a:pt x="375953" y="840891"/>
                      <a:pt x="385406" y="843012"/>
                    </a:cubicBezTo>
                    <a:cubicBezTo>
                      <a:pt x="391786" y="844444"/>
                      <a:pt x="399025" y="843926"/>
                      <a:pt x="405556" y="844359"/>
                    </a:cubicBezTo>
                    <a:cubicBezTo>
                      <a:pt x="411682" y="844765"/>
                      <a:pt x="417949" y="845556"/>
                      <a:pt x="424094" y="845330"/>
                    </a:cubicBezTo>
                    <a:cubicBezTo>
                      <a:pt x="435866" y="844897"/>
                      <a:pt x="437016" y="828234"/>
                      <a:pt x="427412" y="825472"/>
                    </a:cubicBezTo>
                    <a:cubicBezTo>
                      <a:pt x="440512" y="826311"/>
                      <a:pt x="453613" y="827103"/>
                      <a:pt x="466713" y="827866"/>
                    </a:cubicBezTo>
                    <a:cubicBezTo>
                      <a:pt x="464498" y="829562"/>
                      <a:pt x="462811" y="831938"/>
                      <a:pt x="461756" y="835001"/>
                    </a:cubicBezTo>
                    <a:cubicBezTo>
                      <a:pt x="460916" y="837432"/>
                      <a:pt x="461171" y="839958"/>
                      <a:pt x="461756" y="842399"/>
                    </a:cubicBezTo>
                    <a:cubicBezTo>
                      <a:pt x="462537" y="845660"/>
                      <a:pt x="464913" y="848751"/>
                      <a:pt x="467891" y="850599"/>
                    </a:cubicBezTo>
                    <a:cubicBezTo>
                      <a:pt x="450549" y="849345"/>
                      <a:pt x="433217" y="848007"/>
                      <a:pt x="415885" y="846499"/>
                    </a:cubicBezTo>
                    <a:cubicBezTo>
                      <a:pt x="388025" y="844067"/>
                      <a:pt x="360166" y="841607"/>
                      <a:pt x="332278" y="839694"/>
                    </a:cubicBezTo>
                    <a:close/>
                    <a:moveTo>
                      <a:pt x="872297" y="879712"/>
                    </a:moveTo>
                    <a:cubicBezTo>
                      <a:pt x="821008" y="875810"/>
                      <a:pt x="769793" y="870909"/>
                      <a:pt x="718523" y="866847"/>
                    </a:cubicBezTo>
                    <a:cubicBezTo>
                      <a:pt x="656894" y="861965"/>
                      <a:pt x="595172" y="858713"/>
                      <a:pt x="533478" y="854924"/>
                    </a:cubicBezTo>
                    <a:cubicBezTo>
                      <a:pt x="538313" y="854416"/>
                      <a:pt x="543034" y="853539"/>
                      <a:pt x="547417" y="852069"/>
                    </a:cubicBezTo>
                    <a:cubicBezTo>
                      <a:pt x="557492" y="848685"/>
                      <a:pt x="555937" y="835679"/>
                      <a:pt x="547982" y="832880"/>
                    </a:cubicBezTo>
                    <a:cubicBezTo>
                      <a:pt x="660693" y="840674"/>
                      <a:pt x="773233" y="852728"/>
                      <a:pt x="885670" y="863548"/>
                    </a:cubicBezTo>
                    <a:cubicBezTo>
                      <a:pt x="913832" y="866262"/>
                      <a:pt x="942153" y="867516"/>
                      <a:pt x="970258" y="870702"/>
                    </a:cubicBezTo>
                    <a:cubicBezTo>
                      <a:pt x="983999" y="872256"/>
                      <a:pt x="997683" y="874528"/>
                      <a:pt x="1011133" y="877761"/>
                    </a:cubicBezTo>
                    <a:cubicBezTo>
                      <a:pt x="1016599" y="879080"/>
                      <a:pt x="1021933" y="880795"/>
                      <a:pt x="1027362" y="882228"/>
                    </a:cubicBezTo>
                    <a:cubicBezTo>
                      <a:pt x="1026410" y="886507"/>
                      <a:pt x="1025213" y="890682"/>
                      <a:pt x="1022716" y="894150"/>
                    </a:cubicBezTo>
                    <a:cubicBezTo>
                      <a:pt x="1022386" y="894141"/>
                      <a:pt x="1022066" y="894112"/>
                      <a:pt x="1021716" y="894122"/>
                    </a:cubicBezTo>
                    <a:cubicBezTo>
                      <a:pt x="996119" y="894754"/>
                      <a:pt x="971040" y="890588"/>
                      <a:pt x="945782" y="887063"/>
                    </a:cubicBezTo>
                    <a:cubicBezTo>
                      <a:pt x="921372" y="883670"/>
                      <a:pt x="896867" y="881587"/>
                      <a:pt x="872297" y="879712"/>
                    </a:cubicBezTo>
                    <a:close/>
                    <a:moveTo>
                      <a:pt x="1502529" y="784126"/>
                    </a:moveTo>
                    <a:cubicBezTo>
                      <a:pt x="1490494" y="786397"/>
                      <a:pt x="1478496" y="788706"/>
                      <a:pt x="1466527" y="791270"/>
                    </a:cubicBezTo>
                    <a:cubicBezTo>
                      <a:pt x="1433163" y="798423"/>
                      <a:pt x="1399856" y="805699"/>
                      <a:pt x="1366596" y="813361"/>
                    </a:cubicBezTo>
                    <a:cubicBezTo>
                      <a:pt x="1288880" y="831268"/>
                      <a:pt x="1211277" y="849628"/>
                      <a:pt x="1133645" y="867893"/>
                    </a:cubicBezTo>
                    <a:cubicBezTo>
                      <a:pt x="1114635" y="872360"/>
                      <a:pt x="1095720" y="877110"/>
                      <a:pt x="1076795" y="881936"/>
                    </a:cubicBezTo>
                    <a:cubicBezTo>
                      <a:pt x="1067295" y="884358"/>
                      <a:pt x="1057484" y="886799"/>
                      <a:pt x="1048031" y="890032"/>
                    </a:cubicBezTo>
                    <a:cubicBezTo>
                      <a:pt x="1048115" y="886997"/>
                      <a:pt x="1047870" y="884000"/>
                      <a:pt x="1047277" y="881153"/>
                    </a:cubicBezTo>
                    <a:cubicBezTo>
                      <a:pt x="1075909" y="874226"/>
                      <a:pt x="1104541" y="867280"/>
                      <a:pt x="1133164" y="860315"/>
                    </a:cubicBezTo>
                    <a:cubicBezTo>
                      <a:pt x="1206790" y="842399"/>
                      <a:pt x="1280303" y="824115"/>
                      <a:pt x="1353750" y="805482"/>
                    </a:cubicBezTo>
                    <a:cubicBezTo>
                      <a:pt x="1390026" y="796284"/>
                      <a:pt x="1426255" y="786953"/>
                      <a:pt x="1462399" y="777236"/>
                    </a:cubicBezTo>
                    <a:cubicBezTo>
                      <a:pt x="1481012" y="772232"/>
                      <a:pt x="1499645" y="767350"/>
                      <a:pt x="1517693" y="760734"/>
                    </a:cubicBezTo>
                    <a:cubicBezTo>
                      <a:pt x="1519447" y="760526"/>
                      <a:pt x="1521199" y="760272"/>
                      <a:pt x="1522943" y="759989"/>
                    </a:cubicBezTo>
                    <a:cubicBezTo>
                      <a:pt x="1522604" y="761883"/>
                      <a:pt x="1522340" y="763787"/>
                      <a:pt x="1521699" y="765672"/>
                    </a:cubicBezTo>
                    <a:cubicBezTo>
                      <a:pt x="1519597" y="771808"/>
                      <a:pt x="1513236" y="775860"/>
                      <a:pt x="1512161" y="782316"/>
                    </a:cubicBezTo>
                    <a:cubicBezTo>
                      <a:pt x="1512152" y="782363"/>
                      <a:pt x="1512152" y="782411"/>
                      <a:pt x="1512142" y="782458"/>
                    </a:cubicBezTo>
                    <a:cubicBezTo>
                      <a:pt x="1508947" y="782929"/>
                      <a:pt x="1505733" y="783523"/>
                      <a:pt x="1502529" y="7841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aphic 3" descr="Cubicles with laptops and chairs">
            <a:extLst>
              <a:ext uri="{FF2B5EF4-FFF2-40B4-BE49-F238E27FC236}">
                <a16:creationId xmlns:a16="http://schemas.microsoft.com/office/drawing/2014/main" id="{14E3EFC4-E115-AB9D-9A7E-7511D16D3675}"/>
              </a:ext>
            </a:extLst>
          </p:cNvPr>
          <p:cNvGrpSpPr/>
          <p:nvPr/>
        </p:nvGrpSpPr>
        <p:grpSpPr>
          <a:xfrm>
            <a:off x="3030993" y="2761742"/>
            <a:ext cx="1543687" cy="922462"/>
            <a:chOff x="3030993" y="2761742"/>
            <a:chExt cx="1543687" cy="922462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7F896A2-D502-E3E2-7A64-9E9B990575FA}"/>
                </a:ext>
              </a:extLst>
            </p:cNvPr>
            <p:cNvSpPr/>
            <p:nvPr/>
          </p:nvSpPr>
          <p:spPr>
            <a:xfrm>
              <a:off x="3041109" y="2795762"/>
              <a:ext cx="1486231" cy="872344"/>
            </a:xfrm>
            <a:custGeom>
              <a:avLst/>
              <a:gdLst>
                <a:gd name="connsiteX0" fmla="*/ 830656 w 1486231"/>
                <a:gd name="connsiteY0" fmla="*/ 94945 h 872344"/>
                <a:gd name="connsiteX1" fmla="*/ 656732 w 1486231"/>
                <a:gd name="connsiteY1" fmla="*/ 682002 h 872344"/>
                <a:gd name="connsiteX2" fmla="*/ 3202 w 1486231"/>
                <a:gd name="connsiteY2" fmla="*/ 718533 h 872344"/>
                <a:gd name="connsiteX3" fmla="*/ 44831 w 1486231"/>
                <a:gd name="connsiteY3" fmla="*/ 761349 h 872344"/>
                <a:gd name="connsiteX4" fmla="*/ 504014 w 1486231"/>
                <a:gd name="connsiteY4" fmla="*/ 872344 h 872344"/>
                <a:gd name="connsiteX5" fmla="*/ 1043372 w 1486231"/>
                <a:gd name="connsiteY5" fmla="*/ 837133 h 872344"/>
                <a:gd name="connsiteX6" fmla="*/ 1286361 w 1486231"/>
                <a:gd name="connsiteY6" fmla="*/ 815466 h 872344"/>
                <a:gd name="connsiteX7" fmla="*/ 1311346 w 1486231"/>
                <a:gd name="connsiteY7" fmla="*/ 785486 h 872344"/>
                <a:gd name="connsiteX8" fmla="*/ 1486232 w 1486231"/>
                <a:gd name="connsiteY8" fmla="*/ 37972 h 872344"/>
                <a:gd name="connsiteX9" fmla="*/ 1462245 w 1486231"/>
                <a:gd name="connsiteY9" fmla="*/ 0 h 872344"/>
                <a:gd name="connsiteX10" fmla="*/ 830656 w 1486231"/>
                <a:gd name="connsiteY10" fmla="*/ 94945 h 87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6231" h="872344">
                  <a:moveTo>
                    <a:pt x="830656" y="94945"/>
                  </a:moveTo>
                  <a:lnTo>
                    <a:pt x="656732" y="682002"/>
                  </a:lnTo>
                  <a:lnTo>
                    <a:pt x="3202" y="718533"/>
                  </a:lnTo>
                  <a:cubicBezTo>
                    <a:pt x="3202" y="718533"/>
                    <a:pt x="-17165" y="746241"/>
                    <a:pt x="44831" y="761349"/>
                  </a:cubicBezTo>
                  <a:lnTo>
                    <a:pt x="504014" y="872344"/>
                  </a:lnTo>
                  <a:lnTo>
                    <a:pt x="1043372" y="837133"/>
                  </a:lnTo>
                  <a:lnTo>
                    <a:pt x="1286361" y="815466"/>
                  </a:lnTo>
                  <a:lnTo>
                    <a:pt x="1311346" y="785486"/>
                  </a:lnTo>
                  <a:lnTo>
                    <a:pt x="1486232" y="37972"/>
                  </a:lnTo>
                  <a:lnTo>
                    <a:pt x="1462245" y="0"/>
                  </a:lnTo>
                  <a:cubicBezTo>
                    <a:pt x="1462245" y="9"/>
                    <a:pt x="863369" y="53297"/>
                    <a:pt x="830656" y="94945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C363C4F-5118-3C0C-8CFD-DB6D77F2CF5A}"/>
                </a:ext>
              </a:extLst>
            </p:cNvPr>
            <p:cNvSpPr/>
            <p:nvPr/>
          </p:nvSpPr>
          <p:spPr>
            <a:xfrm>
              <a:off x="3709268" y="2794827"/>
              <a:ext cx="827146" cy="705849"/>
            </a:xfrm>
            <a:custGeom>
              <a:avLst/>
              <a:gdLst>
                <a:gd name="connsiteX0" fmla="*/ 825311 w 827146"/>
                <a:gd name="connsiteY0" fmla="*/ 2198 h 705849"/>
                <a:gd name="connsiteX1" fmla="*/ 654422 w 827146"/>
                <a:gd name="connsiteY1" fmla="*/ 699242 h 705849"/>
                <a:gd name="connsiteX2" fmla="*/ 100 w 827146"/>
                <a:gd name="connsiteY2" fmla="*/ 638528 h 705849"/>
                <a:gd name="connsiteX3" fmla="*/ 157493 w 827146"/>
                <a:gd name="connsiteY3" fmla="*/ 94381 h 705849"/>
                <a:gd name="connsiteX4" fmla="*/ 825311 w 827146"/>
                <a:gd name="connsiteY4" fmla="*/ 2198 h 70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146" h="705849">
                  <a:moveTo>
                    <a:pt x="825311" y="2198"/>
                  </a:moveTo>
                  <a:cubicBezTo>
                    <a:pt x="845094" y="22876"/>
                    <a:pt x="699397" y="670016"/>
                    <a:pt x="654422" y="699242"/>
                  </a:cubicBezTo>
                  <a:cubicBezTo>
                    <a:pt x="609447" y="728478"/>
                    <a:pt x="4596" y="652024"/>
                    <a:pt x="100" y="638528"/>
                  </a:cubicBezTo>
                  <a:cubicBezTo>
                    <a:pt x="-4395" y="625041"/>
                    <a:pt x="144006" y="114616"/>
                    <a:pt x="157493" y="94381"/>
                  </a:cubicBezTo>
                  <a:cubicBezTo>
                    <a:pt x="170990" y="74146"/>
                    <a:pt x="808827" y="-15040"/>
                    <a:pt x="825311" y="2198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688DF61-25E6-21B5-129B-6A98A9B80457}"/>
                </a:ext>
              </a:extLst>
            </p:cNvPr>
            <p:cNvSpPr/>
            <p:nvPr/>
          </p:nvSpPr>
          <p:spPr>
            <a:xfrm>
              <a:off x="3351685" y="3524149"/>
              <a:ext cx="203425" cy="52976"/>
            </a:xfrm>
            <a:custGeom>
              <a:avLst/>
              <a:gdLst>
                <a:gd name="connsiteX0" fmla="*/ 3727 w 203425"/>
                <a:gd name="connsiteY0" fmla="*/ 22397 h 52976"/>
                <a:gd name="connsiteX1" fmla="*/ 110868 w 203425"/>
                <a:gd name="connsiteY1" fmla="*/ 98 h 52976"/>
                <a:gd name="connsiteX2" fmla="*/ 112809 w 203425"/>
                <a:gd name="connsiteY2" fmla="*/ 107 h 52976"/>
                <a:gd name="connsiteX3" fmla="*/ 199734 w 203425"/>
                <a:gd name="connsiteY3" fmla="*/ 18947 h 52976"/>
                <a:gd name="connsiteX4" fmla="*/ 199913 w 203425"/>
                <a:gd name="connsiteY4" fmla="*/ 28061 h 52976"/>
                <a:gd name="connsiteX5" fmla="*/ 103922 w 203425"/>
                <a:gd name="connsiteY5" fmla="*/ 52829 h 52976"/>
                <a:gd name="connsiteX6" fmla="*/ 101754 w 203425"/>
                <a:gd name="connsiteY6" fmla="*/ 52867 h 52976"/>
                <a:gd name="connsiteX7" fmla="*/ 3680 w 203425"/>
                <a:gd name="connsiteY7" fmla="*/ 31548 h 52976"/>
                <a:gd name="connsiteX8" fmla="*/ 3727 w 203425"/>
                <a:gd name="connsiteY8" fmla="*/ 22397 h 5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25" h="52976">
                  <a:moveTo>
                    <a:pt x="3727" y="22397"/>
                  </a:moveTo>
                  <a:lnTo>
                    <a:pt x="110868" y="98"/>
                  </a:lnTo>
                  <a:cubicBezTo>
                    <a:pt x="111509" y="-34"/>
                    <a:pt x="112169" y="-34"/>
                    <a:pt x="112809" y="107"/>
                  </a:cubicBezTo>
                  <a:lnTo>
                    <a:pt x="199734" y="18947"/>
                  </a:lnTo>
                  <a:cubicBezTo>
                    <a:pt x="204559" y="19993"/>
                    <a:pt x="204691" y="26826"/>
                    <a:pt x="199913" y="28061"/>
                  </a:cubicBezTo>
                  <a:lnTo>
                    <a:pt x="103922" y="52829"/>
                  </a:lnTo>
                  <a:cubicBezTo>
                    <a:pt x="103215" y="53008"/>
                    <a:pt x="102471" y="53027"/>
                    <a:pt x="101754" y="52867"/>
                  </a:cubicBezTo>
                  <a:lnTo>
                    <a:pt x="3680" y="31548"/>
                  </a:lnTo>
                  <a:cubicBezTo>
                    <a:pt x="-1249" y="30483"/>
                    <a:pt x="-1220" y="23424"/>
                    <a:pt x="3727" y="22397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 descr="Cubicles with laptops and chairs">
              <a:extLst>
                <a:ext uri="{FF2B5EF4-FFF2-40B4-BE49-F238E27FC236}">
                  <a16:creationId xmlns:a16="http://schemas.microsoft.com/office/drawing/2014/main" id="{9C125D7A-6C39-5670-DE1B-F4AB9437255A}"/>
                </a:ext>
              </a:extLst>
            </p:cNvPr>
            <p:cNvGrpSpPr/>
            <p:nvPr/>
          </p:nvGrpSpPr>
          <p:grpSpPr>
            <a:xfrm>
              <a:off x="3030993" y="2761742"/>
              <a:ext cx="1543687" cy="922462"/>
              <a:chOff x="3030993" y="2761742"/>
              <a:chExt cx="1543687" cy="922462"/>
            </a:xfrm>
            <a:solidFill>
              <a:srgbClr val="000000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BB2DF7-17D2-0F81-E749-3D63062976A8}"/>
                  </a:ext>
                </a:extLst>
              </p:cNvPr>
              <p:cNvSpPr/>
              <p:nvPr/>
            </p:nvSpPr>
            <p:spPr>
              <a:xfrm>
                <a:off x="3306555" y="3516532"/>
                <a:ext cx="302823" cy="68936"/>
              </a:xfrm>
              <a:custGeom>
                <a:avLst/>
                <a:gdLst>
                  <a:gd name="connsiteX0" fmla="*/ 290602 w 302823"/>
                  <a:gd name="connsiteY0" fmla="*/ 19958 h 68936"/>
                  <a:gd name="connsiteX1" fmla="*/ 218645 w 302823"/>
                  <a:gd name="connsiteY1" fmla="*/ 5660 h 68936"/>
                  <a:gd name="connsiteX2" fmla="*/ 165715 w 302823"/>
                  <a:gd name="connsiteY2" fmla="*/ 1061 h 68936"/>
                  <a:gd name="connsiteX3" fmla="*/ 134915 w 302823"/>
                  <a:gd name="connsiteY3" fmla="*/ 3417 h 68936"/>
                  <a:gd name="connsiteX4" fmla="*/ 84747 w 302823"/>
                  <a:gd name="connsiteY4" fmla="*/ 12851 h 68936"/>
                  <a:gd name="connsiteX5" fmla="*/ 10188 w 302823"/>
                  <a:gd name="connsiteY5" fmla="*/ 28534 h 68936"/>
                  <a:gd name="connsiteX6" fmla="*/ 3497 w 302823"/>
                  <a:gd name="connsiteY6" fmla="*/ 27667 h 68936"/>
                  <a:gd name="connsiteX7" fmla="*/ 151 w 302823"/>
                  <a:gd name="connsiteY7" fmla="*/ 32285 h 68936"/>
                  <a:gd name="connsiteX8" fmla="*/ 3676 w 302823"/>
                  <a:gd name="connsiteY8" fmla="*/ 37110 h 68936"/>
                  <a:gd name="connsiteX9" fmla="*/ 12837 w 302823"/>
                  <a:gd name="connsiteY9" fmla="*/ 37685 h 68936"/>
                  <a:gd name="connsiteX10" fmla="*/ 64720 w 302823"/>
                  <a:gd name="connsiteY10" fmla="*/ 50720 h 68936"/>
                  <a:gd name="connsiteX11" fmla="*/ 124190 w 302823"/>
                  <a:gd name="connsiteY11" fmla="*/ 65602 h 68936"/>
                  <a:gd name="connsiteX12" fmla="*/ 153218 w 302823"/>
                  <a:gd name="connsiteY12" fmla="*/ 68514 h 68936"/>
                  <a:gd name="connsiteX13" fmla="*/ 165724 w 302823"/>
                  <a:gd name="connsiteY13" fmla="*/ 66440 h 68936"/>
                  <a:gd name="connsiteX14" fmla="*/ 214658 w 302823"/>
                  <a:gd name="connsiteY14" fmla="*/ 58326 h 68936"/>
                  <a:gd name="connsiteX15" fmla="*/ 293891 w 302823"/>
                  <a:gd name="connsiteY15" fmla="*/ 44264 h 68936"/>
                  <a:gd name="connsiteX16" fmla="*/ 290602 w 302823"/>
                  <a:gd name="connsiteY16" fmla="*/ 19958 h 68936"/>
                  <a:gd name="connsiteX17" fmla="*/ 222725 w 302823"/>
                  <a:gd name="connsiteY17" fmla="*/ 33256 h 68936"/>
                  <a:gd name="connsiteX18" fmla="*/ 157384 w 302823"/>
                  <a:gd name="connsiteY18" fmla="*/ 46658 h 68936"/>
                  <a:gd name="connsiteX19" fmla="*/ 147035 w 302823"/>
                  <a:gd name="connsiteY19" fmla="*/ 48825 h 68936"/>
                  <a:gd name="connsiteX20" fmla="*/ 108611 w 302823"/>
                  <a:gd name="connsiteY20" fmla="*/ 43255 h 68936"/>
                  <a:gd name="connsiteX21" fmla="*/ 59706 w 302823"/>
                  <a:gd name="connsiteY21" fmla="*/ 35386 h 68936"/>
                  <a:gd name="connsiteX22" fmla="*/ 87358 w 302823"/>
                  <a:gd name="connsiteY22" fmla="*/ 32228 h 68936"/>
                  <a:gd name="connsiteX23" fmla="*/ 139288 w 302823"/>
                  <a:gd name="connsiteY23" fmla="*/ 25650 h 68936"/>
                  <a:gd name="connsiteX24" fmla="*/ 158958 w 302823"/>
                  <a:gd name="connsiteY24" fmla="*/ 22427 h 68936"/>
                  <a:gd name="connsiteX25" fmla="*/ 182925 w 302823"/>
                  <a:gd name="connsiteY25" fmla="*/ 26347 h 68936"/>
                  <a:gd name="connsiteX26" fmla="*/ 216807 w 302823"/>
                  <a:gd name="connsiteY26" fmla="*/ 32012 h 68936"/>
                  <a:gd name="connsiteX27" fmla="*/ 222725 w 302823"/>
                  <a:gd name="connsiteY27" fmla="*/ 33256 h 6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02823" h="68936">
                    <a:moveTo>
                      <a:pt x="290602" y="19958"/>
                    </a:moveTo>
                    <a:cubicBezTo>
                      <a:pt x="266126" y="17884"/>
                      <a:pt x="242574" y="10749"/>
                      <a:pt x="218645" y="5660"/>
                    </a:cubicBezTo>
                    <a:cubicBezTo>
                      <a:pt x="200822" y="1871"/>
                      <a:pt x="183509" y="1202"/>
                      <a:pt x="165715" y="1061"/>
                    </a:cubicBezTo>
                    <a:cubicBezTo>
                      <a:pt x="155612" y="-1663"/>
                      <a:pt x="145226" y="1494"/>
                      <a:pt x="134915" y="3417"/>
                    </a:cubicBezTo>
                    <a:cubicBezTo>
                      <a:pt x="118186" y="6537"/>
                      <a:pt x="101457" y="9666"/>
                      <a:pt x="84747" y="12851"/>
                    </a:cubicBezTo>
                    <a:cubicBezTo>
                      <a:pt x="59828" y="17601"/>
                      <a:pt x="35079" y="23727"/>
                      <a:pt x="10188" y="28534"/>
                    </a:cubicBezTo>
                    <a:cubicBezTo>
                      <a:pt x="7964" y="28242"/>
                      <a:pt x="5730" y="27950"/>
                      <a:pt x="3497" y="27667"/>
                    </a:cubicBezTo>
                    <a:cubicBezTo>
                      <a:pt x="726" y="27309"/>
                      <a:pt x="-443" y="30061"/>
                      <a:pt x="151" y="32285"/>
                    </a:cubicBezTo>
                    <a:cubicBezTo>
                      <a:pt x="-254" y="34302"/>
                      <a:pt x="1244" y="36894"/>
                      <a:pt x="3676" y="37110"/>
                    </a:cubicBezTo>
                    <a:cubicBezTo>
                      <a:pt x="6720" y="37384"/>
                      <a:pt x="9773" y="37563"/>
                      <a:pt x="12837" y="37685"/>
                    </a:cubicBezTo>
                    <a:cubicBezTo>
                      <a:pt x="30046" y="42398"/>
                      <a:pt x="47312" y="46611"/>
                      <a:pt x="64720" y="50720"/>
                    </a:cubicBezTo>
                    <a:cubicBezTo>
                      <a:pt x="84606" y="55423"/>
                      <a:pt x="104087" y="61794"/>
                      <a:pt x="124190" y="65602"/>
                    </a:cubicBezTo>
                    <a:cubicBezTo>
                      <a:pt x="133435" y="67355"/>
                      <a:pt x="143840" y="69965"/>
                      <a:pt x="153218" y="68514"/>
                    </a:cubicBezTo>
                    <a:cubicBezTo>
                      <a:pt x="157393" y="67863"/>
                      <a:pt x="161559" y="67128"/>
                      <a:pt x="165724" y="66440"/>
                    </a:cubicBezTo>
                    <a:cubicBezTo>
                      <a:pt x="182039" y="63735"/>
                      <a:pt x="198362" y="61125"/>
                      <a:pt x="214658" y="58326"/>
                    </a:cubicBezTo>
                    <a:cubicBezTo>
                      <a:pt x="241094" y="53783"/>
                      <a:pt x="267483" y="48957"/>
                      <a:pt x="293891" y="44264"/>
                    </a:cubicBezTo>
                    <a:cubicBezTo>
                      <a:pt x="308622" y="41653"/>
                      <a:pt x="303439" y="21051"/>
                      <a:pt x="290602" y="19958"/>
                    </a:cubicBezTo>
                    <a:close/>
                    <a:moveTo>
                      <a:pt x="222725" y="33256"/>
                    </a:moveTo>
                    <a:cubicBezTo>
                      <a:pt x="200926" y="37648"/>
                      <a:pt x="179145" y="42096"/>
                      <a:pt x="157384" y="46658"/>
                    </a:cubicBezTo>
                    <a:cubicBezTo>
                      <a:pt x="154076" y="47346"/>
                      <a:pt x="150419" y="48646"/>
                      <a:pt x="147035" y="48825"/>
                    </a:cubicBezTo>
                    <a:cubicBezTo>
                      <a:pt x="135047" y="49466"/>
                      <a:pt x="120656" y="45367"/>
                      <a:pt x="108611" y="43255"/>
                    </a:cubicBezTo>
                    <a:cubicBezTo>
                      <a:pt x="92306" y="40400"/>
                      <a:pt x="76020" y="37808"/>
                      <a:pt x="59706" y="35386"/>
                    </a:cubicBezTo>
                    <a:cubicBezTo>
                      <a:pt x="68998" y="34387"/>
                      <a:pt x="78235" y="33237"/>
                      <a:pt x="87358" y="32228"/>
                    </a:cubicBezTo>
                    <a:cubicBezTo>
                      <a:pt x="104709" y="30306"/>
                      <a:pt x="122003" y="28166"/>
                      <a:pt x="139288" y="25650"/>
                    </a:cubicBezTo>
                    <a:cubicBezTo>
                      <a:pt x="145358" y="24764"/>
                      <a:pt x="152530" y="24312"/>
                      <a:pt x="158958" y="22427"/>
                    </a:cubicBezTo>
                    <a:cubicBezTo>
                      <a:pt x="166761" y="24547"/>
                      <a:pt x="174527" y="25452"/>
                      <a:pt x="182925" y="26347"/>
                    </a:cubicBezTo>
                    <a:cubicBezTo>
                      <a:pt x="194385" y="27563"/>
                      <a:pt x="205535" y="29665"/>
                      <a:pt x="216807" y="32012"/>
                    </a:cubicBezTo>
                    <a:cubicBezTo>
                      <a:pt x="218786" y="32417"/>
                      <a:pt x="220756" y="32841"/>
                      <a:pt x="222725" y="332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34355EF-8B36-75F0-5B88-6CFA97C8C606}"/>
                  </a:ext>
                </a:extLst>
              </p:cNvPr>
              <p:cNvSpPr/>
              <p:nvPr/>
            </p:nvSpPr>
            <p:spPr>
              <a:xfrm>
                <a:off x="3030993" y="2761742"/>
                <a:ext cx="1543687" cy="922462"/>
              </a:xfrm>
              <a:custGeom>
                <a:avLst/>
                <a:gdLst>
                  <a:gd name="connsiteX0" fmla="*/ 114 w 1543687"/>
                  <a:gd name="connsiteY0" fmla="*/ 769310 h 922462"/>
                  <a:gd name="connsiteX1" fmla="*/ 21602 w 1543687"/>
                  <a:gd name="connsiteY1" fmla="*/ 795313 h 922462"/>
                  <a:gd name="connsiteX2" fmla="*/ 21838 w 1543687"/>
                  <a:gd name="connsiteY2" fmla="*/ 795294 h 922462"/>
                  <a:gd name="connsiteX3" fmla="*/ 40819 w 1543687"/>
                  <a:gd name="connsiteY3" fmla="*/ 801976 h 922462"/>
                  <a:gd name="connsiteX4" fmla="*/ 83344 w 1543687"/>
                  <a:gd name="connsiteY4" fmla="*/ 814304 h 922462"/>
                  <a:gd name="connsiteX5" fmla="*/ 302610 w 1543687"/>
                  <a:gd name="connsiteY5" fmla="*/ 870221 h 922462"/>
                  <a:gd name="connsiteX6" fmla="*/ 417422 w 1543687"/>
                  <a:gd name="connsiteY6" fmla="*/ 898137 h 922462"/>
                  <a:gd name="connsiteX7" fmla="*/ 466148 w 1543687"/>
                  <a:gd name="connsiteY7" fmla="*/ 909089 h 922462"/>
                  <a:gd name="connsiteX8" fmla="*/ 505053 w 1543687"/>
                  <a:gd name="connsiteY8" fmla="*/ 914866 h 922462"/>
                  <a:gd name="connsiteX9" fmla="*/ 515741 w 1543687"/>
                  <a:gd name="connsiteY9" fmla="*/ 920907 h 922462"/>
                  <a:gd name="connsiteX10" fmla="*/ 521943 w 1543687"/>
                  <a:gd name="connsiteY10" fmla="*/ 922396 h 922462"/>
                  <a:gd name="connsiteX11" fmla="*/ 607123 w 1543687"/>
                  <a:gd name="connsiteY11" fmla="*/ 914093 h 922462"/>
                  <a:gd name="connsiteX12" fmla="*/ 691625 w 1543687"/>
                  <a:gd name="connsiteY12" fmla="*/ 906402 h 922462"/>
                  <a:gd name="connsiteX13" fmla="*/ 995950 w 1543687"/>
                  <a:gd name="connsiteY13" fmla="*/ 884245 h 922462"/>
                  <a:gd name="connsiteX14" fmla="*/ 1147745 w 1543687"/>
                  <a:gd name="connsiteY14" fmla="*/ 873011 h 922462"/>
                  <a:gd name="connsiteX15" fmla="*/ 1220513 w 1543687"/>
                  <a:gd name="connsiteY15" fmla="*/ 867346 h 922462"/>
                  <a:gd name="connsiteX16" fmla="*/ 1297495 w 1543687"/>
                  <a:gd name="connsiteY16" fmla="*/ 862869 h 922462"/>
                  <a:gd name="connsiteX17" fmla="*/ 1311622 w 1543687"/>
                  <a:gd name="connsiteY17" fmla="*/ 848742 h 922462"/>
                  <a:gd name="connsiteX18" fmla="*/ 1309719 w 1543687"/>
                  <a:gd name="connsiteY18" fmla="*/ 841937 h 922462"/>
                  <a:gd name="connsiteX19" fmla="*/ 1309756 w 1543687"/>
                  <a:gd name="connsiteY19" fmla="*/ 841937 h 922462"/>
                  <a:gd name="connsiteX20" fmla="*/ 1372893 w 1543687"/>
                  <a:gd name="connsiteY20" fmla="*/ 751818 h 922462"/>
                  <a:gd name="connsiteX21" fmla="*/ 1464614 w 1543687"/>
                  <a:gd name="connsiteY21" fmla="*/ 388984 h 922462"/>
                  <a:gd name="connsiteX22" fmla="*/ 1543678 w 1543687"/>
                  <a:gd name="connsiteY22" fmla="*/ 46895 h 922462"/>
                  <a:gd name="connsiteX23" fmla="*/ 1535714 w 1543687"/>
                  <a:gd name="connsiteY23" fmla="*/ 19082 h 922462"/>
                  <a:gd name="connsiteX24" fmla="*/ 1512200 w 1543687"/>
                  <a:gd name="connsiteY24" fmla="*/ 2834 h 922462"/>
                  <a:gd name="connsiteX25" fmla="*/ 1441627 w 1543687"/>
                  <a:gd name="connsiteY25" fmla="*/ 6406 h 922462"/>
                  <a:gd name="connsiteX26" fmla="*/ 833788 w 1543687"/>
                  <a:gd name="connsiteY26" fmla="*/ 100201 h 922462"/>
                  <a:gd name="connsiteX27" fmla="*/ 795891 w 1543687"/>
                  <a:gd name="connsiteY27" fmla="*/ 151754 h 922462"/>
                  <a:gd name="connsiteX28" fmla="*/ 644294 w 1543687"/>
                  <a:gd name="connsiteY28" fmla="*/ 706438 h 922462"/>
                  <a:gd name="connsiteX29" fmla="*/ 642683 w 1543687"/>
                  <a:gd name="connsiteY29" fmla="*/ 707201 h 922462"/>
                  <a:gd name="connsiteX30" fmla="*/ 521349 w 1543687"/>
                  <a:gd name="connsiteY30" fmla="*/ 714402 h 922462"/>
                  <a:gd name="connsiteX31" fmla="*/ 259030 w 1543687"/>
                  <a:gd name="connsiteY31" fmla="*/ 725070 h 922462"/>
                  <a:gd name="connsiteX32" fmla="*/ 129242 w 1543687"/>
                  <a:gd name="connsiteY32" fmla="*/ 732356 h 922462"/>
                  <a:gd name="connsiteX33" fmla="*/ 66511 w 1543687"/>
                  <a:gd name="connsiteY33" fmla="*/ 740169 h 922462"/>
                  <a:gd name="connsiteX34" fmla="*/ 15844 w 1543687"/>
                  <a:gd name="connsiteY34" fmla="*/ 747360 h 922462"/>
                  <a:gd name="connsiteX35" fmla="*/ 15580 w 1543687"/>
                  <a:gd name="connsiteY35" fmla="*/ 747332 h 922462"/>
                  <a:gd name="connsiteX36" fmla="*/ 12507 w 1543687"/>
                  <a:gd name="connsiteY36" fmla="*/ 748161 h 922462"/>
                  <a:gd name="connsiteX37" fmla="*/ 4562 w 1543687"/>
                  <a:gd name="connsiteY37" fmla="*/ 750376 h 922462"/>
                  <a:gd name="connsiteX38" fmla="*/ 3149 w 1543687"/>
                  <a:gd name="connsiteY38" fmla="*/ 754872 h 922462"/>
                  <a:gd name="connsiteX39" fmla="*/ 114 w 1543687"/>
                  <a:gd name="connsiteY39" fmla="*/ 769310 h 922462"/>
                  <a:gd name="connsiteX40" fmla="*/ 537983 w 1543687"/>
                  <a:gd name="connsiteY40" fmla="*/ 739377 h 922462"/>
                  <a:gd name="connsiteX41" fmla="*/ 646453 w 1543687"/>
                  <a:gd name="connsiteY41" fmla="*/ 733251 h 922462"/>
                  <a:gd name="connsiteX42" fmla="*/ 650128 w 1543687"/>
                  <a:gd name="connsiteY42" fmla="*/ 733958 h 922462"/>
                  <a:gd name="connsiteX43" fmla="*/ 750766 w 1543687"/>
                  <a:gd name="connsiteY43" fmla="*/ 744203 h 922462"/>
                  <a:gd name="connsiteX44" fmla="*/ 1081178 w 1543687"/>
                  <a:gd name="connsiteY44" fmla="*/ 781873 h 922462"/>
                  <a:gd name="connsiteX45" fmla="*/ 1183201 w 1543687"/>
                  <a:gd name="connsiteY45" fmla="*/ 793758 h 922462"/>
                  <a:gd name="connsiteX46" fmla="*/ 1164794 w 1543687"/>
                  <a:gd name="connsiteY46" fmla="*/ 795049 h 922462"/>
                  <a:gd name="connsiteX47" fmla="*/ 967912 w 1543687"/>
                  <a:gd name="connsiteY47" fmla="*/ 807575 h 922462"/>
                  <a:gd name="connsiteX48" fmla="*/ 790906 w 1543687"/>
                  <a:gd name="connsiteY48" fmla="*/ 823908 h 922462"/>
                  <a:gd name="connsiteX49" fmla="*/ 614663 w 1543687"/>
                  <a:gd name="connsiteY49" fmla="*/ 840787 h 922462"/>
                  <a:gd name="connsiteX50" fmla="*/ 532404 w 1543687"/>
                  <a:gd name="connsiteY50" fmla="*/ 851334 h 922462"/>
                  <a:gd name="connsiteX51" fmla="*/ 508183 w 1543687"/>
                  <a:gd name="connsiteY51" fmla="*/ 857743 h 922462"/>
                  <a:gd name="connsiteX52" fmla="*/ 503706 w 1543687"/>
                  <a:gd name="connsiteY52" fmla="*/ 856696 h 922462"/>
                  <a:gd name="connsiteX53" fmla="*/ 486063 w 1543687"/>
                  <a:gd name="connsiteY53" fmla="*/ 852587 h 922462"/>
                  <a:gd name="connsiteX54" fmla="*/ 388894 w 1543687"/>
                  <a:gd name="connsiteY54" fmla="*/ 829836 h 922462"/>
                  <a:gd name="connsiteX55" fmla="*/ 166639 w 1543687"/>
                  <a:gd name="connsiteY55" fmla="*/ 778481 h 922462"/>
                  <a:gd name="connsiteX56" fmla="*/ 85153 w 1543687"/>
                  <a:gd name="connsiteY56" fmla="*/ 759358 h 922462"/>
                  <a:gd name="connsiteX57" fmla="*/ 145113 w 1543687"/>
                  <a:gd name="connsiteY57" fmla="*/ 754155 h 922462"/>
                  <a:gd name="connsiteX58" fmla="*/ 275599 w 1543687"/>
                  <a:gd name="connsiteY58" fmla="*/ 749735 h 922462"/>
                  <a:gd name="connsiteX59" fmla="*/ 406574 w 1543687"/>
                  <a:gd name="connsiteY59" fmla="*/ 744928 h 922462"/>
                  <a:gd name="connsiteX60" fmla="*/ 537983 w 1543687"/>
                  <a:gd name="connsiteY60" fmla="*/ 739377 h 922462"/>
                  <a:gd name="connsiteX61" fmla="*/ 1319812 w 1543687"/>
                  <a:gd name="connsiteY61" fmla="*/ 685091 h 922462"/>
                  <a:gd name="connsiteX62" fmla="*/ 1301896 w 1543687"/>
                  <a:gd name="connsiteY62" fmla="*/ 698719 h 922462"/>
                  <a:gd name="connsiteX63" fmla="*/ 1278871 w 1543687"/>
                  <a:gd name="connsiteY63" fmla="*/ 706136 h 922462"/>
                  <a:gd name="connsiteX64" fmla="*/ 718316 w 1543687"/>
                  <a:gd name="connsiteY64" fmla="*/ 660322 h 922462"/>
                  <a:gd name="connsiteX65" fmla="*/ 754489 w 1543687"/>
                  <a:gd name="connsiteY65" fmla="*/ 535492 h 922462"/>
                  <a:gd name="connsiteX66" fmla="*/ 820141 w 1543687"/>
                  <a:gd name="connsiteY66" fmla="*/ 264267 h 922462"/>
                  <a:gd name="connsiteX67" fmla="*/ 843335 w 1543687"/>
                  <a:gd name="connsiteY67" fmla="*/ 186786 h 922462"/>
                  <a:gd name="connsiteX68" fmla="*/ 869527 w 1543687"/>
                  <a:gd name="connsiteY68" fmla="*/ 137579 h 922462"/>
                  <a:gd name="connsiteX69" fmla="*/ 1420874 w 1543687"/>
                  <a:gd name="connsiteY69" fmla="*/ 67949 h 922462"/>
                  <a:gd name="connsiteX70" fmla="*/ 1459798 w 1543687"/>
                  <a:gd name="connsiteY70" fmla="*/ 84810 h 922462"/>
                  <a:gd name="connsiteX71" fmla="*/ 1448026 w 1543687"/>
                  <a:gd name="connsiteY71" fmla="*/ 171047 h 922462"/>
                  <a:gd name="connsiteX72" fmla="*/ 1421571 w 1543687"/>
                  <a:gd name="connsiteY72" fmla="*/ 284634 h 922462"/>
                  <a:gd name="connsiteX73" fmla="*/ 1344694 w 1543687"/>
                  <a:gd name="connsiteY73" fmla="*/ 602775 h 922462"/>
                  <a:gd name="connsiteX74" fmla="*/ 1319812 w 1543687"/>
                  <a:gd name="connsiteY74" fmla="*/ 685091 h 922462"/>
                  <a:gd name="connsiteX75" fmla="*/ 1127774 w 1543687"/>
                  <a:gd name="connsiteY75" fmla="*/ 846489 h 922462"/>
                  <a:gd name="connsiteX76" fmla="*/ 1075768 w 1543687"/>
                  <a:gd name="connsiteY76" fmla="*/ 850589 h 922462"/>
                  <a:gd name="connsiteX77" fmla="*/ 1081904 w 1543687"/>
                  <a:gd name="connsiteY77" fmla="*/ 842389 h 922462"/>
                  <a:gd name="connsiteX78" fmla="*/ 1081904 w 1543687"/>
                  <a:gd name="connsiteY78" fmla="*/ 834991 h 922462"/>
                  <a:gd name="connsiteX79" fmla="*/ 1076946 w 1543687"/>
                  <a:gd name="connsiteY79" fmla="*/ 827857 h 922462"/>
                  <a:gd name="connsiteX80" fmla="*/ 1116247 w 1543687"/>
                  <a:gd name="connsiteY80" fmla="*/ 825463 h 922462"/>
                  <a:gd name="connsiteX81" fmla="*/ 1119565 w 1543687"/>
                  <a:gd name="connsiteY81" fmla="*/ 845321 h 922462"/>
                  <a:gd name="connsiteX82" fmla="*/ 1138103 w 1543687"/>
                  <a:gd name="connsiteY82" fmla="*/ 844350 h 922462"/>
                  <a:gd name="connsiteX83" fmla="*/ 1158253 w 1543687"/>
                  <a:gd name="connsiteY83" fmla="*/ 843002 h 922462"/>
                  <a:gd name="connsiteX84" fmla="*/ 1161675 w 1543687"/>
                  <a:gd name="connsiteY84" fmla="*/ 822221 h 922462"/>
                  <a:gd name="connsiteX85" fmla="*/ 1190053 w 1543687"/>
                  <a:gd name="connsiteY85" fmla="*/ 819780 h 922462"/>
                  <a:gd name="connsiteX86" fmla="*/ 1289173 w 1543687"/>
                  <a:gd name="connsiteY86" fmla="*/ 806246 h 922462"/>
                  <a:gd name="connsiteX87" fmla="*/ 1301076 w 1543687"/>
                  <a:gd name="connsiteY87" fmla="*/ 807650 h 922462"/>
                  <a:gd name="connsiteX88" fmla="*/ 1306043 w 1543687"/>
                  <a:gd name="connsiteY88" fmla="*/ 827715 h 922462"/>
                  <a:gd name="connsiteX89" fmla="*/ 1302132 w 1543687"/>
                  <a:gd name="connsiteY89" fmla="*/ 835085 h 922462"/>
                  <a:gd name="connsiteX90" fmla="*/ 1302085 w 1543687"/>
                  <a:gd name="connsiteY90" fmla="*/ 835123 h 922462"/>
                  <a:gd name="connsiteX91" fmla="*/ 1297485 w 1543687"/>
                  <a:gd name="connsiteY91" fmla="*/ 834605 h 922462"/>
                  <a:gd name="connsiteX92" fmla="*/ 1211390 w 1543687"/>
                  <a:gd name="connsiteY92" fmla="*/ 839685 h 922462"/>
                  <a:gd name="connsiteX93" fmla="*/ 1127774 w 1543687"/>
                  <a:gd name="connsiteY93" fmla="*/ 846489 h 922462"/>
                  <a:gd name="connsiteX94" fmla="*/ 597868 w 1543687"/>
                  <a:gd name="connsiteY94" fmla="*/ 887082 h 922462"/>
                  <a:gd name="connsiteX95" fmla="*/ 521933 w 1543687"/>
                  <a:gd name="connsiteY95" fmla="*/ 894141 h 922462"/>
                  <a:gd name="connsiteX96" fmla="*/ 520934 w 1543687"/>
                  <a:gd name="connsiteY96" fmla="*/ 894169 h 922462"/>
                  <a:gd name="connsiteX97" fmla="*/ 516288 w 1543687"/>
                  <a:gd name="connsiteY97" fmla="*/ 882247 h 922462"/>
                  <a:gd name="connsiteX98" fmla="*/ 532517 w 1543687"/>
                  <a:gd name="connsiteY98" fmla="*/ 877779 h 922462"/>
                  <a:gd name="connsiteX99" fmla="*/ 573392 w 1543687"/>
                  <a:gd name="connsiteY99" fmla="*/ 870720 h 922462"/>
                  <a:gd name="connsiteX100" fmla="*/ 657979 w 1543687"/>
                  <a:gd name="connsiteY100" fmla="*/ 863567 h 922462"/>
                  <a:gd name="connsiteX101" fmla="*/ 995668 w 1543687"/>
                  <a:gd name="connsiteY101" fmla="*/ 832899 h 922462"/>
                  <a:gd name="connsiteX102" fmla="*/ 996233 w 1543687"/>
                  <a:gd name="connsiteY102" fmla="*/ 852088 h 922462"/>
                  <a:gd name="connsiteX103" fmla="*/ 1010172 w 1543687"/>
                  <a:gd name="connsiteY103" fmla="*/ 854943 h 922462"/>
                  <a:gd name="connsiteX104" fmla="*/ 825127 w 1543687"/>
                  <a:gd name="connsiteY104" fmla="*/ 866866 h 922462"/>
                  <a:gd name="connsiteX105" fmla="*/ 671353 w 1543687"/>
                  <a:gd name="connsiteY105" fmla="*/ 879730 h 922462"/>
                  <a:gd name="connsiteX106" fmla="*/ 597868 w 1543687"/>
                  <a:gd name="connsiteY106" fmla="*/ 887082 h 922462"/>
                  <a:gd name="connsiteX107" fmla="*/ 31508 w 1543687"/>
                  <a:gd name="connsiteY107" fmla="*/ 782476 h 922462"/>
                  <a:gd name="connsiteX108" fmla="*/ 31489 w 1543687"/>
                  <a:gd name="connsiteY108" fmla="*/ 782335 h 922462"/>
                  <a:gd name="connsiteX109" fmla="*/ 21951 w 1543687"/>
                  <a:gd name="connsiteY109" fmla="*/ 765691 h 922462"/>
                  <a:gd name="connsiteX110" fmla="*/ 20707 w 1543687"/>
                  <a:gd name="connsiteY110" fmla="*/ 760008 h 922462"/>
                  <a:gd name="connsiteX111" fmla="*/ 25956 w 1543687"/>
                  <a:gd name="connsiteY111" fmla="*/ 760752 h 922462"/>
                  <a:gd name="connsiteX112" fmla="*/ 81251 w 1543687"/>
                  <a:gd name="connsiteY112" fmla="*/ 777255 h 922462"/>
                  <a:gd name="connsiteX113" fmla="*/ 189900 w 1543687"/>
                  <a:gd name="connsiteY113" fmla="*/ 805501 h 922462"/>
                  <a:gd name="connsiteX114" fmla="*/ 410486 w 1543687"/>
                  <a:gd name="connsiteY114" fmla="*/ 860334 h 922462"/>
                  <a:gd name="connsiteX115" fmla="*/ 496373 w 1543687"/>
                  <a:gd name="connsiteY115" fmla="*/ 881172 h 922462"/>
                  <a:gd name="connsiteX116" fmla="*/ 495619 w 1543687"/>
                  <a:gd name="connsiteY116" fmla="*/ 890050 h 922462"/>
                  <a:gd name="connsiteX117" fmla="*/ 466855 w 1543687"/>
                  <a:gd name="connsiteY117" fmla="*/ 881945 h 922462"/>
                  <a:gd name="connsiteX118" fmla="*/ 410005 w 1543687"/>
                  <a:gd name="connsiteY118" fmla="*/ 867902 h 922462"/>
                  <a:gd name="connsiteX119" fmla="*/ 177054 w 1543687"/>
                  <a:gd name="connsiteY119" fmla="*/ 813371 h 922462"/>
                  <a:gd name="connsiteX120" fmla="*/ 77123 w 1543687"/>
                  <a:gd name="connsiteY120" fmla="*/ 791279 h 922462"/>
                  <a:gd name="connsiteX121" fmla="*/ 41121 w 1543687"/>
                  <a:gd name="connsiteY121" fmla="*/ 784135 h 922462"/>
                  <a:gd name="connsiteX122" fmla="*/ 31508 w 1543687"/>
                  <a:gd name="connsiteY122" fmla="*/ 782476 h 92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543687" h="922462">
                    <a:moveTo>
                      <a:pt x="114" y="769310"/>
                    </a:moveTo>
                    <a:cubicBezTo>
                      <a:pt x="1207" y="780280"/>
                      <a:pt x="8709" y="795822"/>
                      <a:pt x="21602" y="795313"/>
                    </a:cubicBezTo>
                    <a:cubicBezTo>
                      <a:pt x="21687" y="795313"/>
                      <a:pt x="21762" y="795294"/>
                      <a:pt x="21838" y="795294"/>
                    </a:cubicBezTo>
                    <a:cubicBezTo>
                      <a:pt x="27870" y="798065"/>
                      <a:pt x="34439" y="799988"/>
                      <a:pt x="40819" y="801976"/>
                    </a:cubicBezTo>
                    <a:cubicBezTo>
                      <a:pt x="54928" y="806368"/>
                      <a:pt x="69103" y="810364"/>
                      <a:pt x="83344" y="814304"/>
                    </a:cubicBezTo>
                    <a:cubicBezTo>
                      <a:pt x="156046" y="834388"/>
                      <a:pt x="229333" y="852361"/>
                      <a:pt x="302610" y="870221"/>
                    </a:cubicBezTo>
                    <a:cubicBezTo>
                      <a:pt x="340874" y="879551"/>
                      <a:pt x="379148" y="888854"/>
                      <a:pt x="417422" y="898137"/>
                    </a:cubicBezTo>
                    <a:cubicBezTo>
                      <a:pt x="433576" y="902058"/>
                      <a:pt x="449853" y="905799"/>
                      <a:pt x="466148" y="909089"/>
                    </a:cubicBezTo>
                    <a:cubicBezTo>
                      <a:pt x="478862" y="911652"/>
                      <a:pt x="492000" y="914649"/>
                      <a:pt x="505053" y="914866"/>
                    </a:cubicBezTo>
                    <a:cubicBezTo>
                      <a:pt x="507994" y="917919"/>
                      <a:pt x="511585" y="920087"/>
                      <a:pt x="515741" y="920907"/>
                    </a:cubicBezTo>
                    <a:cubicBezTo>
                      <a:pt x="517494" y="921793"/>
                      <a:pt x="519558" y="922339"/>
                      <a:pt x="521943" y="922396"/>
                    </a:cubicBezTo>
                    <a:cubicBezTo>
                      <a:pt x="550632" y="923112"/>
                      <a:pt x="578802" y="917919"/>
                      <a:pt x="607123" y="914093"/>
                    </a:cubicBezTo>
                    <a:cubicBezTo>
                      <a:pt x="635162" y="910304"/>
                      <a:pt x="663446" y="908702"/>
                      <a:pt x="691625" y="906402"/>
                    </a:cubicBezTo>
                    <a:cubicBezTo>
                      <a:pt x="793064" y="898146"/>
                      <a:pt x="894333" y="890069"/>
                      <a:pt x="995950" y="884245"/>
                    </a:cubicBezTo>
                    <a:cubicBezTo>
                      <a:pt x="1046627" y="881342"/>
                      <a:pt x="1097172" y="877374"/>
                      <a:pt x="1147745" y="873011"/>
                    </a:cubicBezTo>
                    <a:cubicBezTo>
                      <a:pt x="1171985" y="870918"/>
                      <a:pt x="1196235" y="868901"/>
                      <a:pt x="1220513" y="867346"/>
                    </a:cubicBezTo>
                    <a:cubicBezTo>
                      <a:pt x="1246149" y="865706"/>
                      <a:pt x="1271991" y="866225"/>
                      <a:pt x="1297495" y="862869"/>
                    </a:cubicBezTo>
                    <a:cubicBezTo>
                      <a:pt x="1305101" y="861870"/>
                      <a:pt x="1311622" y="857205"/>
                      <a:pt x="1311622" y="848742"/>
                    </a:cubicBezTo>
                    <a:cubicBezTo>
                      <a:pt x="1311622" y="846489"/>
                      <a:pt x="1310916" y="844096"/>
                      <a:pt x="1309719" y="841937"/>
                    </a:cubicBezTo>
                    <a:cubicBezTo>
                      <a:pt x="1309728" y="841937"/>
                      <a:pt x="1309747" y="841937"/>
                      <a:pt x="1309756" y="841937"/>
                    </a:cubicBezTo>
                    <a:cubicBezTo>
                      <a:pt x="1351282" y="837347"/>
                      <a:pt x="1365108" y="785719"/>
                      <a:pt x="1372893" y="751818"/>
                    </a:cubicBezTo>
                    <a:cubicBezTo>
                      <a:pt x="1377539" y="731564"/>
                      <a:pt x="1442315" y="460424"/>
                      <a:pt x="1464614" y="388984"/>
                    </a:cubicBezTo>
                    <a:cubicBezTo>
                      <a:pt x="1465500" y="387957"/>
                      <a:pt x="1544668" y="65499"/>
                      <a:pt x="1543678" y="46895"/>
                    </a:cubicBezTo>
                    <a:cubicBezTo>
                      <a:pt x="1543160" y="37187"/>
                      <a:pt x="1540917" y="27386"/>
                      <a:pt x="1535714" y="19082"/>
                    </a:cubicBezTo>
                    <a:cubicBezTo>
                      <a:pt x="1530333" y="10496"/>
                      <a:pt x="1521794" y="5473"/>
                      <a:pt x="1512200" y="2834"/>
                    </a:cubicBezTo>
                    <a:cubicBezTo>
                      <a:pt x="1489646" y="-3367"/>
                      <a:pt x="1464001" y="1891"/>
                      <a:pt x="1441627" y="6406"/>
                    </a:cubicBezTo>
                    <a:cubicBezTo>
                      <a:pt x="1413117" y="12164"/>
                      <a:pt x="869602" y="77318"/>
                      <a:pt x="833788" y="100201"/>
                    </a:cubicBezTo>
                    <a:cubicBezTo>
                      <a:pt x="814477" y="112538"/>
                      <a:pt x="804581" y="131180"/>
                      <a:pt x="795891" y="151754"/>
                    </a:cubicBezTo>
                    <a:cubicBezTo>
                      <a:pt x="791255" y="162734"/>
                      <a:pt x="666782" y="617233"/>
                      <a:pt x="644294" y="706438"/>
                    </a:cubicBezTo>
                    <a:cubicBezTo>
                      <a:pt x="643719" y="706655"/>
                      <a:pt x="643192" y="706909"/>
                      <a:pt x="642683" y="707201"/>
                    </a:cubicBezTo>
                    <a:cubicBezTo>
                      <a:pt x="602185" y="708332"/>
                      <a:pt x="561781" y="711697"/>
                      <a:pt x="521349" y="714402"/>
                    </a:cubicBezTo>
                    <a:cubicBezTo>
                      <a:pt x="434066" y="720226"/>
                      <a:pt x="346407" y="720773"/>
                      <a:pt x="259030" y="725070"/>
                    </a:cubicBezTo>
                    <a:cubicBezTo>
                      <a:pt x="215818" y="727191"/>
                      <a:pt x="172294" y="727888"/>
                      <a:pt x="129242" y="732356"/>
                    </a:cubicBezTo>
                    <a:cubicBezTo>
                      <a:pt x="108263" y="734533"/>
                      <a:pt x="87434" y="737568"/>
                      <a:pt x="66511" y="740169"/>
                    </a:cubicBezTo>
                    <a:cubicBezTo>
                      <a:pt x="49556" y="742280"/>
                      <a:pt x="32478" y="743581"/>
                      <a:pt x="15844" y="747360"/>
                    </a:cubicBezTo>
                    <a:cubicBezTo>
                      <a:pt x="15759" y="747351"/>
                      <a:pt x="15674" y="747341"/>
                      <a:pt x="15580" y="747332"/>
                    </a:cubicBezTo>
                    <a:cubicBezTo>
                      <a:pt x="14213" y="747181"/>
                      <a:pt x="13205" y="747530"/>
                      <a:pt x="12507" y="748161"/>
                    </a:cubicBezTo>
                    <a:cubicBezTo>
                      <a:pt x="9850" y="748821"/>
                      <a:pt x="7201" y="749556"/>
                      <a:pt x="4562" y="750376"/>
                    </a:cubicBezTo>
                    <a:cubicBezTo>
                      <a:pt x="2404" y="751045"/>
                      <a:pt x="2017" y="753392"/>
                      <a:pt x="3149" y="754872"/>
                    </a:cubicBezTo>
                    <a:cubicBezTo>
                      <a:pt x="444" y="758896"/>
                      <a:pt x="-320" y="764899"/>
                      <a:pt x="114" y="769310"/>
                    </a:cubicBezTo>
                    <a:close/>
                    <a:moveTo>
                      <a:pt x="537983" y="739377"/>
                    </a:moveTo>
                    <a:cubicBezTo>
                      <a:pt x="574109" y="736898"/>
                      <a:pt x="610252" y="734222"/>
                      <a:pt x="646453" y="733251"/>
                    </a:cubicBezTo>
                    <a:cubicBezTo>
                      <a:pt x="647584" y="733609"/>
                      <a:pt x="648799" y="733864"/>
                      <a:pt x="650128" y="733958"/>
                    </a:cubicBezTo>
                    <a:cubicBezTo>
                      <a:pt x="683737" y="736286"/>
                      <a:pt x="717289" y="740537"/>
                      <a:pt x="750766" y="744203"/>
                    </a:cubicBezTo>
                    <a:cubicBezTo>
                      <a:pt x="860950" y="756285"/>
                      <a:pt x="971069" y="769065"/>
                      <a:pt x="1081178" y="781873"/>
                    </a:cubicBezTo>
                    <a:cubicBezTo>
                      <a:pt x="1115192" y="785832"/>
                      <a:pt x="1149196" y="789781"/>
                      <a:pt x="1183201" y="793758"/>
                    </a:cubicBezTo>
                    <a:cubicBezTo>
                      <a:pt x="1177065" y="794191"/>
                      <a:pt x="1170921" y="794625"/>
                      <a:pt x="1164794" y="795049"/>
                    </a:cubicBezTo>
                    <a:cubicBezTo>
                      <a:pt x="1099189" y="799592"/>
                      <a:pt x="1033442" y="801901"/>
                      <a:pt x="967912" y="807575"/>
                    </a:cubicBezTo>
                    <a:cubicBezTo>
                      <a:pt x="908885" y="812683"/>
                      <a:pt x="849886" y="818234"/>
                      <a:pt x="790906" y="823908"/>
                    </a:cubicBezTo>
                    <a:cubicBezTo>
                      <a:pt x="732199" y="829553"/>
                      <a:pt x="673492" y="836631"/>
                      <a:pt x="614663" y="840787"/>
                    </a:cubicBezTo>
                    <a:cubicBezTo>
                      <a:pt x="587115" y="842729"/>
                      <a:pt x="559396" y="845274"/>
                      <a:pt x="532404" y="851334"/>
                    </a:cubicBezTo>
                    <a:cubicBezTo>
                      <a:pt x="524516" y="853106"/>
                      <a:pt x="511029" y="858299"/>
                      <a:pt x="508183" y="857743"/>
                    </a:cubicBezTo>
                    <a:cubicBezTo>
                      <a:pt x="506684" y="857450"/>
                      <a:pt x="505195" y="857045"/>
                      <a:pt x="503706" y="856696"/>
                    </a:cubicBezTo>
                    <a:cubicBezTo>
                      <a:pt x="497825" y="855330"/>
                      <a:pt x="491943" y="853954"/>
                      <a:pt x="486063" y="852587"/>
                    </a:cubicBezTo>
                    <a:cubicBezTo>
                      <a:pt x="453670" y="845029"/>
                      <a:pt x="421277" y="837441"/>
                      <a:pt x="388894" y="829836"/>
                    </a:cubicBezTo>
                    <a:cubicBezTo>
                      <a:pt x="314862" y="812457"/>
                      <a:pt x="240746" y="795530"/>
                      <a:pt x="166639" y="778481"/>
                    </a:cubicBezTo>
                    <a:cubicBezTo>
                      <a:pt x="139638" y="772270"/>
                      <a:pt x="112466" y="765333"/>
                      <a:pt x="85153" y="759358"/>
                    </a:cubicBezTo>
                    <a:cubicBezTo>
                      <a:pt x="105153" y="757718"/>
                      <a:pt x="125095" y="755494"/>
                      <a:pt x="145113" y="754155"/>
                    </a:cubicBezTo>
                    <a:cubicBezTo>
                      <a:pt x="188477" y="751243"/>
                      <a:pt x="232170" y="751139"/>
                      <a:pt x="275599" y="749735"/>
                    </a:cubicBezTo>
                    <a:cubicBezTo>
                      <a:pt x="319264" y="748312"/>
                      <a:pt x="362910" y="746342"/>
                      <a:pt x="406574" y="744928"/>
                    </a:cubicBezTo>
                    <a:cubicBezTo>
                      <a:pt x="450437" y="743524"/>
                      <a:pt x="494196" y="742374"/>
                      <a:pt x="537983" y="739377"/>
                    </a:cubicBezTo>
                    <a:close/>
                    <a:moveTo>
                      <a:pt x="1319812" y="685091"/>
                    </a:moveTo>
                    <a:cubicBezTo>
                      <a:pt x="1314327" y="691905"/>
                      <a:pt x="1309021" y="695939"/>
                      <a:pt x="1301896" y="698719"/>
                    </a:cubicBezTo>
                    <a:cubicBezTo>
                      <a:pt x="1294507" y="701603"/>
                      <a:pt x="1286685" y="704251"/>
                      <a:pt x="1278871" y="706136"/>
                    </a:cubicBezTo>
                    <a:cubicBezTo>
                      <a:pt x="1277938" y="706061"/>
                      <a:pt x="724678" y="662057"/>
                      <a:pt x="718316" y="660322"/>
                    </a:cubicBezTo>
                    <a:cubicBezTo>
                      <a:pt x="726412" y="618298"/>
                      <a:pt x="742368" y="576471"/>
                      <a:pt x="754489" y="535492"/>
                    </a:cubicBezTo>
                    <a:cubicBezTo>
                      <a:pt x="776213" y="462054"/>
                      <a:pt x="797908" y="337554"/>
                      <a:pt x="820141" y="264267"/>
                    </a:cubicBezTo>
                    <a:cubicBezTo>
                      <a:pt x="827964" y="238471"/>
                      <a:pt x="835701" y="212638"/>
                      <a:pt x="843335" y="186786"/>
                    </a:cubicBezTo>
                    <a:cubicBezTo>
                      <a:pt x="848547" y="169143"/>
                      <a:pt x="850988" y="146411"/>
                      <a:pt x="869527" y="137579"/>
                    </a:cubicBezTo>
                    <a:cubicBezTo>
                      <a:pt x="905190" y="120577"/>
                      <a:pt x="1400526" y="69203"/>
                      <a:pt x="1420874" y="67949"/>
                    </a:cubicBezTo>
                    <a:cubicBezTo>
                      <a:pt x="1437433" y="66932"/>
                      <a:pt x="1454011" y="70051"/>
                      <a:pt x="1459798" y="84810"/>
                    </a:cubicBezTo>
                    <a:cubicBezTo>
                      <a:pt x="1470627" y="112416"/>
                      <a:pt x="1454614" y="144271"/>
                      <a:pt x="1448026" y="171047"/>
                    </a:cubicBezTo>
                    <a:cubicBezTo>
                      <a:pt x="1438734" y="208793"/>
                      <a:pt x="1429705" y="246614"/>
                      <a:pt x="1421571" y="284634"/>
                    </a:cubicBezTo>
                    <a:cubicBezTo>
                      <a:pt x="1398792" y="391124"/>
                      <a:pt x="1372308" y="497425"/>
                      <a:pt x="1344694" y="602775"/>
                    </a:cubicBezTo>
                    <a:cubicBezTo>
                      <a:pt x="1338700" y="625658"/>
                      <a:pt x="1335212" y="665930"/>
                      <a:pt x="1319812" y="685091"/>
                    </a:cubicBezTo>
                    <a:close/>
                    <a:moveTo>
                      <a:pt x="1127774" y="846489"/>
                    </a:moveTo>
                    <a:cubicBezTo>
                      <a:pt x="1110451" y="847997"/>
                      <a:pt x="1093119" y="849345"/>
                      <a:pt x="1075768" y="850589"/>
                    </a:cubicBezTo>
                    <a:cubicBezTo>
                      <a:pt x="1078747" y="848742"/>
                      <a:pt x="1081122" y="845650"/>
                      <a:pt x="1081904" y="842389"/>
                    </a:cubicBezTo>
                    <a:cubicBezTo>
                      <a:pt x="1082488" y="839958"/>
                      <a:pt x="1082743" y="837423"/>
                      <a:pt x="1081904" y="834991"/>
                    </a:cubicBezTo>
                    <a:cubicBezTo>
                      <a:pt x="1080848" y="831928"/>
                      <a:pt x="1079161" y="829553"/>
                      <a:pt x="1076946" y="827857"/>
                    </a:cubicBezTo>
                    <a:cubicBezTo>
                      <a:pt x="1090047" y="827093"/>
                      <a:pt x="1103147" y="826302"/>
                      <a:pt x="1116247" y="825463"/>
                    </a:cubicBezTo>
                    <a:cubicBezTo>
                      <a:pt x="1106644" y="828224"/>
                      <a:pt x="1107803" y="844887"/>
                      <a:pt x="1119565" y="845321"/>
                    </a:cubicBezTo>
                    <a:cubicBezTo>
                      <a:pt x="1125710" y="845547"/>
                      <a:pt x="1131977" y="844755"/>
                      <a:pt x="1138103" y="844350"/>
                    </a:cubicBezTo>
                    <a:cubicBezTo>
                      <a:pt x="1144635" y="843916"/>
                      <a:pt x="1151873" y="844435"/>
                      <a:pt x="1158253" y="843002"/>
                    </a:cubicBezTo>
                    <a:cubicBezTo>
                      <a:pt x="1167707" y="840882"/>
                      <a:pt x="1169158" y="826886"/>
                      <a:pt x="1161675" y="822221"/>
                    </a:cubicBezTo>
                    <a:cubicBezTo>
                      <a:pt x="1171137" y="821467"/>
                      <a:pt x="1180600" y="820675"/>
                      <a:pt x="1190053" y="819780"/>
                    </a:cubicBezTo>
                    <a:cubicBezTo>
                      <a:pt x="1223360" y="816632"/>
                      <a:pt x="1256243" y="811627"/>
                      <a:pt x="1289173" y="806246"/>
                    </a:cubicBezTo>
                    <a:cubicBezTo>
                      <a:pt x="1293140" y="806717"/>
                      <a:pt x="1297108" y="807179"/>
                      <a:pt x="1301076" y="807650"/>
                    </a:cubicBezTo>
                    <a:lnTo>
                      <a:pt x="1306043" y="827715"/>
                    </a:lnTo>
                    <a:lnTo>
                      <a:pt x="1302132" y="835085"/>
                    </a:lnTo>
                    <a:cubicBezTo>
                      <a:pt x="1302113" y="835095"/>
                      <a:pt x="1302094" y="835104"/>
                      <a:pt x="1302085" y="835123"/>
                    </a:cubicBezTo>
                    <a:cubicBezTo>
                      <a:pt x="1300624" y="834614"/>
                      <a:pt x="1299078" y="834397"/>
                      <a:pt x="1297485" y="834605"/>
                    </a:cubicBezTo>
                    <a:cubicBezTo>
                      <a:pt x="1269004" y="838346"/>
                      <a:pt x="1240032" y="837724"/>
                      <a:pt x="1211390" y="839685"/>
                    </a:cubicBezTo>
                    <a:cubicBezTo>
                      <a:pt x="1183484" y="841617"/>
                      <a:pt x="1155634" y="844067"/>
                      <a:pt x="1127774" y="846489"/>
                    </a:cubicBezTo>
                    <a:close/>
                    <a:moveTo>
                      <a:pt x="597868" y="887082"/>
                    </a:moveTo>
                    <a:cubicBezTo>
                      <a:pt x="572610" y="890607"/>
                      <a:pt x="547531" y="894772"/>
                      <a:pt x="521933" y="894141"/>
                    </a:cubicBezTo>
                    <a:cubicBezTo>
                      <a:pt x="521594" y="894131"/>
                      <a:pt x="521264" y="894150"/>
                      <a:pt x="520934" y="894169"/>
                    </a:cubicBezTo>
                    <a:cubicBezTo>
                      <a:pt x="518446" y="890701"/>
                      <a:pt x="517249" y="886526"/>
                      <a:pt x="516288" y="882247"/>
                    </a:cubicBezTo>
                    <a:cubicBezTo>
                      <a:pt x="521716" y="880814"/>
                      <a:pt x="527051" y="879099"/>
                      <a:pt x="532517" y="877779"/>
                    </a:cubicBezTo>
                    <a:cubicBezTo>
                      <a:pt x="545966" y="874537"/>
                      <a:pt x="559651" y="872275"/>
                      <a:pt x="573392" y="870720"/>
                    </a:cubicBezTo>
                    <a:cubicBezTo>
                      <a:pt x="601497" y="867535"/>
                      <a:pt x="629818" y="866272"/>
                      <a:pt x="657979" y="863567"/>
                    </a:cubicBezTo>
                    <a:cubicBezTo>
                      <a:pt x="770416" y="852738"/>
                      <a:pt x="882957" y="840693"/>
                      <a:pt x="995668" y="832899"/>
                    </a:cubicBezTo>
                    <a:cubicBezTo>
                      <a:pt x="987704" y="835698"/>
                      <a:pt x="986148" y="848714"/>
                      <a:pt x="996233" y="852088"/>
                    </a:cubicBezTo>
                    <a:cubicBezTo>
                      <a:pt x="1000606" y="853558"/>
                      <a:pt x="1005337" y="854434"/>
                      <a:pt x="1010172" y="854943"/>
                    </a:cubicBezTo>
                    <a:cubicBezTo>
                      <a:pt x="948478" y="858732"/>
                      <a:pt x="886755" y="861984"/>
                      <a:pt x="825127" y="866866"/>
                    </a:cubicBezTo>
                    <a:cubicBezTo>
                      <a:pt x="773847" y="870928"/>
                      <a:pt x="722642" y="875828"/>
                      <a:pt x="671353" y="879730"/>
                    </a:cubicBezTo>
                    <a:cubicBezTo>
                      <a:pt x="646792" y="881587"/>
                      <a:pt x="622278" y="883679"/>
                      <a:pt x="597868" y="887082"/>
                    </a:cubicBezTo>
                    <a:close/>
                    <a:moveTo>
                      <a:pt x="31508" y="782476"/>
                    </a:moveTo>
                    <a:cubicBezTo>
                      <a:pt x="31498" y="782429"/>
                      <a:pt x="31498" y="782382"/>
                      <a:pt x="31489" y="782335"/>
                    </a:cubicBezTo>
                    <a:cubicBezTo>
                      <a:pt x="30414" y="775879"/>
                      <a:pt x="24053" y="771826"/>
                      <a:pt x="21951" y="765691"/>
                    </a:cubicBezTo>
                    <a:cubicBezTo>
                      <a:pt x="21310" y="763816"/>
                      <a:pt x="21046" y="761902"/>
                      <a:pt x="20707" y="760008"/>
                    </a:cubicBezTo>
                    <a:cubicBezTo>
                      <a:pt x="22450" y="760291"/>
                      <a:pt x="24203" y="760545"/>
                      <a:pt x="25956" y="760752"/>
                    </a:cubicBezTo>
                    <a:cubicBezTo>
                      <a:pt x="44005" y="767369"/>
                      <a:pt x="62637" y="772251"/>
                      <a:pt x="81251" y="777255"/>
                    </a:cubicBezTo>
                    <a:cubicBezTo>
                      <a:pt x="117395" y="786972"/>
                      <a:pt x="153624" y="796303"/>
                      <a:pt x="189900" y="805501"/>
                    </a:cubicBezTo>
                    <a:cubicBezTo>
                      <a:pt x="263347" y="824134"/>
                      <a:pt x="336860" y="842418"/>
                      <a:pt x="410486" y="860334"/>
                    </a:cubicBezTo>
                    <a:cubicBezTo>
                      <a:pt x="439109" y="867299"/>
                      <a:pt x="467741" y="874255"/>
                      <a:pt x="496373" y="881172"/>
                    </a:cubicBezTo>
                    <a:cubicBezTo>
                      <a:pt x="495779" y="884019"/>
                      <a:pt x="495534" y="887016"/>
                      <a:pt x="495619" y="890050"/>
                    </a:cubicBezTo>
                    <a:cubicBezTo>
                      <a:pt x="486166" y="886808"/>
                      <a:pt x="476346" y="884377"/>
                      <a:pt x="466855" y="881945"/>
                    </a:cubicBezTo>
                    <a:cubicBezTo>
                      <a:pt x="447940" y="877110"/>
                      <a:pt x="429015" y="872370"/>
                      <a:pt x="410005" y="867902"/>
                    </a:cubicBezTo>
                    <a:cubicBezTo>
                      <a:pt x="332373" y="849637"/>
                      <a:pt x="254770" y="831278"/>
                      <a:pt x="177054" y="813371"/>
                    </a:cubicBezTo>
                    <a:cubicBezTo>
                      <a:pt x="143803" y="805708"/>
                      <a:pt x="110487" y="798433"/>
                      <a:pt x="77123" y="791279"/>
                    </a:cubicBezTo>
                    <a:cubicBezTo>
                      <a:pt x="65154" y="788716"/>
                      <a:pt x="53156" y="786407"/>
                      <a:pt x="41121" y="784135"/>
                    </a:cubicBezTo>
                    <a:cubicBezTo>
                      <a:pt x="37926" y="783523"/>
                      <a:pt x="34712" y="782929"/>
                      <a:pt x="31508" y="7824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0" name="Graphic 3" descr="Cubicles with laptops and chairs">
            <a:extLst>
              <a:ext uri="{FF2B5EF4-FFF2-40B4-BE49-F238E27FC236}">
                <a16:creationId xmlns:a16="http://schemas.microsoft.com/office/drawing/2014/main" id="{E4FF0201-CF5F-8507-1E39-8BE5EC36BCF3}"/>
              </a:ext>
            </a:extLst>
          </p:cNvPr>
          <p:cNvGrpSpPr/>
          <p:nvPr/>
        </p:nvGrpSpPr>
        <p:grpSpPr>
          <a:xfrm>
            <a:off x="8858908" y="3348367"/>
            <a:ext cx="1873920" cy="2857821"/>
            <a:chOff x="8858908" y="3348367"/>
            <a:chExt cx="1873920" cy="285782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C4BEC9-2026-C9B2-DA38-CF92EFA51430}"/>
                </a:ext>
              </a:extLst>
            </p:cNvPr>
            <p:cNvSpPr/>
            <p:nvPr/>
          </p:nvSpPr>
          <p:spPr>
            <a:xfrm>
              <a:off x="9014516" y="3365590"/>
              <a:ext cx="1701382" cy="1553343"/>
            </a:xfrm>
            <a:custGeom>
              <a:avLst/>
              <a:gdLst>
                <a:gd name="connsiteX0" fmla="*/ 582 w 1701382"/>
                <a:gd name="connsiteY0" fmla="*/ 1263179 h 1553343"/>
                <a:gd name="connsiteX1" fmla="*/ 33559 w 1701382"/>
                <a:gd name="connsiteY1" fmla="*/ 1431072 h 1553343"/>
                <a:gd name="connsiteX2" fmla="*/ 385328 w 1701382"/>
                <a:gd name="connsiteY2" fmla="*/ 1528005 h 1553343"/>
                <a:gd name="connsiteX3" fmla="*/ 1304768 w 1701382"/>
                <a:gd name="connsiteY3" fmla="*/ 1506017 h 1553343"/>
                <a:gd name="connsiteX4" fmla="*/ 1479785 w 1701382"/>
                <a:gd name="connsiteY4" fmla="*/ 1362676 h 1553343"/>
                <a:gd name="connsiteX5" fmla="*/ 1500048 w 1701382"/>
                <a:gd name="connsiteY5" fmla="*/ 1359396 h 1553343"/>
                <a:gd name="connsiteX6" fmla="*/ 1552544 w 1701382"/>
                <a:gd name="connsiteY6" fmla="*/ 1341122 h 1553343"/>
                <a:gd name="connsiteX7" fmla="*/ 1563571 w 1701382"/>
                <a:gd name="connsiteY7" fmla="*/ 958374 h 1553343"/>
                <a:gd name="connsiteX8" fmla="*/ 1625020 w 1701382"/>
                <a:gd name="connsiteY8" fmla="*/ 382749 h 1553343"/>
                <a:gd name="connsiteX9" fmla="*/ 1673463 w 1701382"/>
                <a:gd name="connsiteY9" fmla="*/ 98932 h 1553343"/>
                <a:gd name="connsiteX10" fmla="*/ 1236816 w 1701382"/>
                <a:gd name="connsiteY10" fmla="*/ 5995 h 1553343"/>
                <a:gd name="connsiteX11" fmla="*/ 935978 w 1701382"/>
                <a:gd name="connsiteY11" fmla="*/ 2988 h 1553343"/>
                <a:gd name="connsiteX12" fmla="*/ 792062 w 1701382"/>
                <a:gd name="connsiteY12" fmla="*/ 156904 h 1553343"/>
                <a:gd name="connsiteX13" fmla="*/ 762091 w 1701382"/>
                <a:gd name="connsiteY13" fmla="*/ 545646 h 1553343"/>
                <a:gd name="connsiteX14" fmla="*/ 610193 w 1701382"/>
                <a:gd name="connsiteY14" fmla="*/ 1017335 h 1553343"/>
                <a:gd name="connsiteX15" fmla="*/ 594199 w 1701382"/>
                <a:gd name="connsiteY15" fmla="*/ 1038324 h 1553343"/>
                <a:gd name="connsiteX16" fmla="*/ 189463 w 1701382"/>
                <a:gd name="connsiteY16" fmla="*/ 1101281 h 1553343"/>
                <a:gd name="connsiteX17" fmla="*/ 51551 w 1701382"/>
                <a:gd name="connsiteY17" fmla="*/ 1159243 h 1553343"/>
                <a:gd name="connsiteX18" fmla="*/ 582 w 1701382"/>
                <a:gd name="connsiteY18" fmla="*/ 1263179 h 155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382" h="1553343">
                  <a:moveTo>
                    <a:pt x="582" y="1263179"/>
                  </a:moveTo>
                  <a:cubicBezTo>
                    <a:pt x="2665" y="1320218"/>
                    <a:pt x="3702" y="1380819"/>
                    <a:pt x="33559" y="1431072"/>
                  </a:cubicBezTo>
                  <a:cubicBezTo>
                    <a:pt x="87902" y="1513264"/>
                    <a:pt x="289695" y="1507092"/>
                    <a:pt x="385328" y="1528005"/>
                  </a:cubicBezTo>
                  <a:cubicBezTo>
                    <a:pt x="691604" y="1567938"/>
                    <a:pt x="1000726" y="1560718"/>
                    <a:pt x="1304768" y="1506017"/>
                  </a:cubicBezTo>
                  <a:cubicBezTo>
                    <a:pt x="1386292" y="1496253"/>
                    <a:pt x="1446422" y="1436698"/>
                    <a:pt x="1479785" y="1362676"/>
                  </a:cubicBezTo>
                  <a:cubicBezTo>
                    <a:pt x="1483460" y="1354675"/>
                    <a:pt x="1493922" y="1353082"/>
                    <a:pt x="1500048" y="1359396"/>
                  </a:cubicBezTo>
                  <a:cubicBezTo>
                    <a:pt x="1524270" y="1384532"/>
                    <a:pt x="1550942" y="1387049"/>
                    <a:pt x="1552544" y="1341122"/>
                  </a:cubicBezTo>
                  <a:cubicBezTo>
                    <a:pt x="1572147" y="1212879"/>
                    <a:pt x="1567152" y="1089425"/>
                    <a:pt x="1563571" y="958374"/>
                  </a:cubicBezTo>
                  <a:cubicBezTo>
                    <a:pt x="1558199" y="762895"/>
                    <a:pt x="1559330" y="568491"/>
                    <a:pt x="1625020" y="382749"/>
                  </a:cubicBezTo>
                  <a:cubicBezTo>
                    <a:pt x="1654520" y="295118"/>
                    <a:pt x="1747353" y="186950"/>
                    <a:pt x="1673463" y="98932"/>
                  </a:cubicBezTo>
                  <a:cubicBezTo>
                    <a:pt x="1535674" y="39952"/>
                    <a:pt x="1385820" y="22507"/>
                    <a:pt x="1236816" y="5995"/>
                  </a:cubicBezTo>
                  <a:cubicBezTo>
                    <a:pt x="1136536" y="1056"/>
                    <a:pt x="1037953" y="-2996"/>
                    <a:pt x="935978" y="2988"/>
                  </a:cubicBezTo>
                  <a:cubicBezTo>
                    <a:pt x="837866" y="8747"/>
                    <a:pt x="805822" y="72364"/>
                    <a:pt x="792062" y="156904"/>
                  </a:cubicBezTo>
                  <a:cubicBezTo>
                    <a:pt x="762751" y="284750"/>
                    <a:pt x="766709" y="415358"/>
                    <a:pt x="762091" y="545646"/>
                  </a:cubicBezTo>
                  <a:cubicBezTo>
                    <a:pt x="751913" y="711323"/>
                    <a:pt x="721754" y="888339"/>
                    <a:pt x="610193" y="1017335"/>
                  </a:cubicBezTo>
                  <a:cubicBezTo>
                    <a:pt x="606301" y="1021736"/>
                    <a:pt x="600438" y="1035383"/>
                    <a:pt x="594199" y="1038324"/>
                  </a:cubicBezTo>
                  <a:cubicBezTo>
                    <a:pt x="453469" y="1041632"/>
                    <a:pt x="326254" y="1069435"/>
                    <a:pt x="189463" y="1101281"/>
                  </a:cubicBezTo>
                  <a:cubicBezTo>
                    <a:pt x="141492" y="1111969"/>
                    <a:pt x="82690" y="1117369"/>
                    <a:pt x="51551" y="1159243"/>
                  </a:cubicBezTo>
                  <a:cubicBezTo>
                    <a:pt x="20609" y="1186679"/>
                    <a:pt x="-4149" y="1219788"/>
                    <a:pt x="582" y="1263179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7D249D3-7175-D731-2942-95A74BDDD6D3}"/>
                </a:ext>
              </a:extLst>
            </p:cNvPr>
            <p:cNvSpPr/>
            <p:nvPr/>
          </p:nvSpPr>
          <p:spPr>
            <a:xfrm>
              <a:off x="8888594" y="5468575"/>
              <a:ext cx="1568026" cy="594091"/>
            </a:xfrm>
            <a:custGeom>
              <a:avLst/>
              <a:gdLst>
                <a:gd name="connsiteX0" fmla="*/ 9939 w 1568026"/>
                <a:gd name="connsiteY0" fmla="*/ 278232 h 594091"/>
                <a:gd name="connsiteX1" fmla="*/ 46450 w 1568026"/>
                <a:gd name="connsiteY1" fmla="*/ 227008 h 594091"/>
                <a:gd name="connsiteX2" fmla="*/ 46931 w 1568026"/>
                <a:gd name="connsiteY2" fmla="*/ 226839 h 594091"/>
                <a:gd name="connsiteX3" fmla="*/ 429151 w 1568026"/>
                <a:gd name="connsiteY3" fmla="*/ 131922 h 594091"/>
                <a:gd name="connsiteX4" fmla="*/ 433845 w 1568026"/>
                <a:gd name="connsiteY4" fmla="*/ 123101 h 594091"/>
                <a:gd name="connsiteX5" fmla="*/ 437407 w 1568026"/>
                <a:gd name="connsiteY5" fmla="*/ 62114 h 594091"/>
                <a:gd name="connsiteX6" fmla="*/ 501213 w 1568026"/>
                <a:gd name="connsiteY6" fmla="*/ 1098 h 594091"/>
                <a:gd name="connsiteX7" fmla="*/ 597100 w 1568026"/>
                <a:gd name="connsiteY7" fmla="*/ 17714 h 594091"/>
                <a:gd name="connsiteX8" fmla="*/ 666513 w 1568026"/>
                <a:gd name="connsiteY8" fmla="*/ 30475 h 594091"/>
                <a:gd name="connsiteX9" fmla="*/ 671697 w 1568026"/>
                <a:gd name="connsiteY9" fmla="*/ 44159 h 594091"/>
                <a:gd name="connsiteX10" fmla="*/ 664053 w 1568026"/>
                <a:gd name="connsiteY10" fmla="*/ 55120 h 594091"/>
                <a:gd name="connsiteX11" fmla="*/ 663242 w 1568026"/>
                <a:gd name="connsiteY11" fmla="*/ 58372 h 594091"/>
                <a:gd name="connsiteX12" fmla="*/ 665024 w 1568026"/>
                <a:gd name="connsiteY12" fmla="*/ 84563 h 594091"/>
                <a:gd name="connsiteX13" fmla="*/ 666202 w 1568026"/>
                <a:gd name="connsiteY13" fmla="*/ 87890 h 594091"/>
                <a:gd name="connsiteX14" fmla="*/ 764398 w 1568026"/>
                <a:gd name="connsiteY14" fmla="*/ 138397 h 594091"/>
                <a:gd name="connsiteX15" fmla="*/ 765246 w 1568026"/>
                <a:gd name="connsiteY15" fmla="*/ 138510 h 594091"/>
                <a:gd name="connsiteX16" fmla="*/ 966710 w 1568026"/>
                <a:gd name="connsiteY16" fmla="*/ 97475 h 594091"/>
                <a:gd name="connsiteX17" fmla="*/ 968217 w 1568026"/>
                <a:gd name="connsiteY17" fmla="*/ 94185 h 594091"/>
                <a:gd name="connsiteX18" fmla="*/ 970479 w 1568026"/>
                <a:gd name="connsiteY18" fmla="*/ 78889 h 594091"/>
                <a:gd name="connsiteX19" fmla="*/ 975097 w 1568026"/>
                <a:gd name="connsiteY19" fmla="*/ 56336 h 594091"/>
                <a:gd name="connsiteX20" fmla="*/ 982449 w 1568026"/>
                <a:gd name="connsiteY20" fmla="*/ 51831 h 594091"/>
                <a:gd name="connsiteX21" fmla="*/ 1250017 w 1568026"/>
                <a:gd name="connsiteY21" fmla="*/ 45969 h 594091"/>
                <a:gd name="connsiteX22" fmla="*/ 1353313 w 1568026"/>
                <a:gd name="connsiteY22" fmla="*/ 61444 h 594091"/>
                <a:gd name="connsiteX23" fmla="*/ 1374047 w 1568026"/>
                <a:gd name="connsiteY23" fmla="*/ 117286 h 594091"/>
                <a:gd name="connsiteX24" fmla="*/ 1378759 w 1568026"/>
                <a:gd name="connsiteY24" fmla="*/ 134797 h 594091"/>
                <a:gd name="connsiteX25" fmla="*/ 1377817 w 1568026"/>
                <a:gd name="connsiteY25" fmla="*/ 142110 h 594091"/>
                <a:gd name="connsiteX26" fmla="*/ 1371502 w 1568026"/>
                <a:gd name="connsiteY26" fmla="*/ 145899 h 594091"/>
                <a:gd name="connsiteX27" fmla="*/ 1197144 w 1568026"/>
                <a:gd name="connsiteY27" fmla="*/ 156945 h 594091"/>
                <a:gd name="connsiteX28" fmla="*/ 1195165 w 1568026"/>
                <a:gd name="connsiteY28" fmla="*/ 169810 h 594091"/>
                <a:gd name="connsiteX29" fmla="*/ 1525596 w 1568026"/>
                <a:gd name="connsiteY29" fmla="*/ 300446 h 594091"/>
                <a:gd name="connsiteX30" fmla="*/ 1558489 w 1568026"/>
                <a:gd name="connsiteY30" fmla="*/ 345421 h 594091"/>
                <a:gd name="connsiteX31" fmla="*/ 1560563 w 1568026"/>
                <a:gd name="connsiteY31" fmla="*/ 458348 h 594091"/>
                <a:gd name="connsiteX32" fmla="*/ 1428616 w 1568026"/>
                <a:gd name="connsiteY32" fmla="*/ 417378 h 594091"/>
                <a:gd name="connsiteX33" fmla="*/ 1238708 w 1568026"/>
                <a:gd name="connsiteY33" fmla="*/ 342424 h 594091"/>
                <a:gd name="connsiteX34" fmla="*/ 1029949 w 1568026"/>
                <a:gd name="connsiteY34" fmla="*/ 287270 h 594091"/>
                <a:gd name="connsiteX35" fmla="*/ 1029573 w 1568026"/>
                <a:gd name="connsiteY35" fmla="*/ 287176 h 594091"/>
                <a:gd name="connsiteX36" fmla="*/ 884338 w 1568026"/>
                <a:gd name="connsiteY36" fmla="*/ 234473 h 594091"/>
                <a:gd name="connsiteX37" fmla="*/ 884055 w 1568026"/>
                <a:gd name="connsiteY37" fmla="*/ 234171 h 594091"/>
                <a:gd name="connsiteX38" fmla="*/ 870860 w 1568026"/>
                <a:gd name="connsiteY38" fmla="*/ 231362 h 594091"/>
                <a:gd name="connsiteX39" fmla="*/ 851257 w 1568026"/>
                <a:gd name="connsiteY39" fmla="*/ 251419 h 594091"/>
                <a:gd name="connsiteX40" fmla="*/ 822388 w 1568026"/>
                <a:gd name="connsiteY40" fmla="*/ 295187 h 594091"/>
                <a:gd name="connsiteX41" fmla="*/ 793021 w 1568026"/>
                <a:gd name="connsiteY41" fmla="*/ 414005 h 594091"/>
                <a:gd name="connsiteX42" fmla="*/ 759959 w 1568026"/>
                <a:gd name="connsiteY42" fmla="*/ 537535 h 594091"/>
                <a:gd name="connsiteX43" fmla="*/ 742477 w 1568026"/>
                <a:gd name="connsiteY43" fmla="*/ 578862 h 594091"/>
                <a:gd name="connsiteX44" fmla="*/ 730535 w 1568026"/>
                <a:gd name="connsiteY44" fmla="*/ 591718 h 594091"/>
                <a:gd name="connsiteX45" fmla="*/ 727792 w 1568026"/>
                <a:gd name="connsiteY45" fmla="*/ 592745 h 594091"/>
                <a:gd name="connsiteX46" fmla="*/ 687077 w 1568026"/>
                <a:gd name="connsiteY46" fmla="*/ 594036 h 594091"/>
                <a:gd name="connsiteX47" fmla="*/ 686494 w 1568026"/>
                <a:gd name="connsiteY47" fmla="*/ 594027 h 594091"/>
                <a:gd name="connsiteX48" fmla="*/ 664194 w 1568026"/>
                <a:gd name="connsiteY48" fmla="*/ 586421 h 594091"/>
                <a:gd name="connsiteX49" fmla="*/ 688105 w 1568026"/>
                <a:gd name="connsiteY49" fmla="*/ 373393 h 594091"/>
                <a:gd name="connsiteX50" fmla="*/ 721676 w 1568026"/>
                <a:gd name="connsiteY50" fmla="*/ 260476 h 594091"/>
                <a:gd name="connsiteX51" fmla="*/ 713985 w 1568026"/>
                <a:gd name="connsiteY51" fmla="*/ 252417 h 594091"/>
                <a:gd name="connsiteX52" fmla="*/ 113469 w 1568026"/>
                <a:gd name="connsiteY52" fmla="*/ 343291 h 594091"/>
                <a:gd name="connsiteX53" fmla="*/ 112716 w 1568026"/>
                <a:gd name="connsiteY53" fmla="*/ 343480 h 594091"/>
                <a:gd name="connsiteX54" fmla="*/ 91312 w 1568026"/>
                <a:gd name="connsiteY54" fmla="*/ 353847 h 594091"/>
                <a:gd name="connsiteX55" fmla="*/ 12643 w 1568026"/>
                <a:gd name="connsiteY55" fmla="*/ 372903 h 594091"/>
                <a:gd name="connsiteX56" fmla="*/ 5 w 1568026"/>
                <a:gd name="connsiteY56" fmla="*/ 357617 h 594091"/>
                <a:gd name="connsiteX57" fmla="*/ 9939 w 1568026"/>
                <a:gd name="connsiteY57" fmla="*/ 278232 h 59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8026" h="594091">
                  <a:moveTo>
                    <a:pt x="9939" y="278232"/>
                  </a:moveTo>
                  <a:cubicBezTo>
                    <a:pt x="14896" y="254906"/>
                    <a:pt x="17469" y="238215"/>
                    <a:pt x="46450" y="227008"/>
                  </a:cubicBezTo>
                  <a:cubicBezTo>
                    <a:pt x="46610" y="226952"/>
                    <a:pt x="46771" y="226886"/>
                    <a:pt x="46931" y="226839"/>
                  </a:cubicBezTo>
                  <a:cubicBezTo>
                    <a:pt x="185107" y="183230"/>
                    <a:pt x="290702" y="163891"/>
                    <a:pt x="429151" y="131922"/>
                  </a:cubicBezTo>
                  <a:cubicBezTo>
                    <a:pt x="433071" y="131018"/>
                    <a:pt x="435352" y="126833"/>
                    <a:pt x="433845" y="123101"/>
                  </a:cubicBezTo>
                  <a:cubicBezTo>
                    <a:pt x="427417" y="107107"/>
                    <a:pt x="437294" y="70567"/>
                    <a:pt x="437407" y="62114"/>
                  </a:cubicBezTo>
                  <a:cubicBezTo>
                    <a:pt x="440724" y="11088"/>
                    <a:pt x="463070" y="-4567"/>
                    <a:pt x="501213" y="1098"/>
                  </a:cubicBezTo>
                  <a:cubicBezTo>
                    <a:pt x="533407" y="5226"/>
                    <a:pt x="565791" y="11568"/>
                    <a:pt x="597100" y="17714"/>
                  </a:cubicBezTo>
                  <a:cubicBezTo>
                    <a:pt x="619851" y="22171"/>
                    <a:pt x="643375" y="26789"/>
                    <a:pt x="666513" y="30475"/>
                  </a:cubicBezTo>
                  <a:cubicBezTo>
                    <a:pt x="672752" y="31275"/>
                    <a:pt x="675881" y="39400"/>
                    <a:pt x="671697" y="44159"/>
                  </a:cubicBezTo>
                  <a:cubicBezTo>
                    <a:pt x="668643" y="47872"/>
                    <a:pt x="666032" y="51623"/>
                    <a:pt x="664053" y="55120"/>
                  </a:cubicBezTo>
                  <a:cubicBezTo>
                    <a:pt x="663497" y="56110"/>
                    <a:pt x="663223" y="57231"/>
                    <a:pt x="663242" y="58372"/>
                  </a:cubicBezTo>
                  <a:cubicBezTo>
                    <a:pt x="663337" y="64922"/>
                    <a:pt x="664449" y="76694"/>
                    <a:pt x="665024" y="84563"/>
                  </a:cubicBezTo>
                  <a:cubicBezTo>
                    <a:pt x="665108" y="85760"/>
                    <a:pt x="665514" y="86910"/>
                    <a:pt x="666202" y="87890"/>
                  </a:cubicBezTo>
                  <a:cubicBezTo>
                    <a:pt x="684099" y="113214"/>
                    <a:pt x="714664" y="128925"/>
                    <a:pt x="764398" y="138397"/>
                  </a:cubicBezTo>
                  <a:cubicBezTo>
                    <a:pt x="764681" y="138454"/>
                    <a:pt x="764964" y="138492"/>
                    <a:pt x="765246" y="138510"/>
                  </a:cubicBezTo>
                  <a:cubicBezTo>
                    <a:pt x="863038" y="145305"/>
                    <a:pt x="935796" y="132488"/>
                    <a:pt x="966710" y="97475"/>
                  </a:cubicBezTo>
                  <a:cubicBezTo>
                    <a:pt x="967463" y="96551"/>
                    <a:pt x="968029" y="95402"/>
                    <a:pt x="968217" y="94185"/>
                  </a:cubicBezTo>
                  <a:cubicBezTo>
                    <a:pt x="968877" y="90236"/>
                    <a:pt x="969820" y="83677"/>
                    <a:pt x="970479" y="78889"/>
                  </a:cubicBezTo>
                  <a:cubicBezTo>
                    <a:pt x="973401" y="58636"/>
                    <a:pt x="973495" y="58513"/>
                    <a:pt x="975097" y="56336"/>
                  </a:cubicBezTo>
                  <a:cubicBezTo>
                    <a:pt x="976794" y="53970"/>
                    <a:pt x="979244" y="52302"/>
                    <a:pt x="982449" y="51831"/>
                  </a:cubicBezTo>
                  <a:cubicBezTo>
                    <a:pt x="1071513" y="47910"/>
                    <a:pt x="1161237" y="53150"/>
                    <a:pt x="1250017" y="45969"/>
                  </a:cubicBezTo>
                  <a:cubicBezTo>
                    <a:pt x="1282438" y="45158"/>
                    <a:pt x="1336631" y="31944"/>
                    <a:pt x="1353313" y="61444"/>
                  </a:cubicBezTo>
                  <a:cubicBezTo>
                    <a:pt x="1363302" y="78267"/>
                    <a:pt x="1369051" y="99002"/>
                    <a:pt x="1374047" y="117286"/>
                  </a:cubicBezTo>
                  <a:cubicBezTo>
                    <a:pt x="1375838" y="123091"/>
                    <a:pt x="1376875" y="128906"/>
                    <a:pt x="1378759" y="134797"/>
                  </a:cubicBezTo>
                  <a:cubicBezTo>
                    <a:pt x="1379607" y="137247"/>
                    <a:pt x="1379231" y="139943"/>
                    <a:pt x="1377817" y="142110"/>
                  </a:cubicBezTo>
                  <a:cubicBezTo>
                    <a:pt x="1376403" y="144278"/>
                    <a:pt x="1374141" y="145673"/>
                    <a:pt x="1371502" y="145899"/>
                  </a:cubicBezTo>
                  <a:cubicBezTo>
                    <a:pt x="1332013" y="149349"/>
                    <a:pt x="1257746" y="153825"/>
                    <a:pt x="1197144" y="156945"/>
                  </a:cubicBezTo>
                  <a:cubicBezTo>
                    <a:pt x="1189887" y="157312"/>
                    <a:pt x="1188380" y="167331"/>
                    <a:pt x="1195165" y="169810"/>
                  </a:cubicBezTo>
                  <a:cubicBezTo>
                    <a:pt x="1310524" y="211967"/>
                    <a:pt x="1411463" y="242974"/>
                    <a:pt x="1525596" y="300446"/>
                  </a:cubicBezTo>
                  <a:cubicBezTo>
                    <a:pt x="1541241" y="308740"/>
                    <a:pt x="1554814" y="331519"/>
                    <a:pt x="1558489" y="345421"/>
                  </a:cubicBezTo>
                  <a:cubicBezTo>
                    <a:pt x="1563295" y="363149"/>
                    <a:pt x="1576114" y="455502"/>
                    <a:pt x="1560563" y="458348"/>
                  </a:cubicBezTo>
                  <a:cubicBezTo>
                    <a:pt x="1518716" y="469639"/>
                    <a:pt x="1466880" y="438613"/>
                    <a:pt x="1428616" y="417378"/>
                  </a:cubicBezTo>
                  <a:cubicBezTo>
                    <a:pt x="1370748" y="380801"/>
                    <a:pt x="1304869" y="356335"/>
                    <a:pt x="1238708" y="342424"/>
                  </a:cubicBezTo>
                  <a:cubicBezTo>
                    <a:pt x="1166702" y="324639"/>
                    <a:pt x="1101295" y="303509"/>
                    <a:pt x="1029949" y="287270"/>
                  </a:cubicBezTo>
                  <a:cubicBezTo>
                    <a:pt x="1029761" y="287242"/>
                    <a:pt x="1029667" y="287214"/>
                    <a:pt x="1029573" y="287176"/>
                  </a:cubicBezTo>
                  <a:cubicBezTo>
                    <a:pt x="985842" y="274076"/>
                    <a:pt x="913931" y="271192"/>
                    <a:pt x="884338" y="234473"/>
                  </a:cubicBezTo>
                  <a:cubicBezTo>
                    <a:pt x="884243" y="234369"/>
                    <a:pt x="884149" y="234275"/>
                    <a:pt x="884055" y="234171"/>
                  </a:cubicBezTo>
                  <a:cubicBezTo>
                    <a:pt x="879719" y="229534"/>
                    <a:pt x="875950" y="226179"/>
                    <a:pt x="870860" y="231362"/>
                  </a:cubicBezTo>
                  <a:cubicBezTo>
                    <a:pt x="864734" y="238308"/>
                    <a:pt x="857854" y="244972"/>
                    <a:pt x="851257" y="251419"/>
                  </a:cubicBezTo>
                  <a:cubicBezTo>
                    <a:pt x="837496" y="264821"/>
                    <a:pt x="830795" y="278685"/>
                    <a:pt x="822388" y="295187"/>
                  </a:cubicBezTo>
                  <a:cubicBezTo>
                    <a:pt x="804736" y="331519"/>
                    <a:pt x="802078" y="374666"/>
                    <a:pt x="793021" y="414005"/>
                  </a:cubicBezTo>
                  <a:cubicBezTo>
                    <a:pt x="783380" y="455238"/>
                    <a:pt x="781240" y="500562"/>
                    <a:pt x="759959" y="537535"/>
                  </a:cubicBezTo>
                  <a:cubicBezTo>
                    <a:pt x="752730" y="551370"/>
                    <a:pt x="745907" y="564442"/>
                    <a:pt x="742477" y="578862"/>
                  </a:cubicBezTo>
                  <a:cubicBezTo>
                    <a:pt x="741854" y="581492"/>
                    <a:pt x="734569" y="589069"/>
                    <a:pt x="730535" y="591718"/>
                  </a:cubicBezTo>
                  <a:cubicBezTo>
                    <a:pt x="729706" y="592264"/>
                    <a:pt x="728773" y="592604"/>
                    <a:pt x="727792" y="592745"/>
                  </a:cubicBezTo>
                  <a:cubicBezTo>
                    <a:pt x="714278" y="594649"/>
                    <a:pt x="700743" y="593451"/>
                    <a:pt x="687077" y="594036"/>
                  </a:cubicBezTo>
                  <a:cubicBezTo>
                    <a:pt x="686880" y="594046"/>
                    <a:pt x="686691" y="594036"/>
                    <a:pt x="686494" y="594027"/>
                  </a:cubicBezTo>
                  <a:cubicBezTo>
                    <a:pt x="678690" y="593470"/>
                    <a:pt x="666117" y="596694"/>
                    <a:pt x="664194" y="586421"/>
                  </a:cubicBezTo>
                  <a:cubicBezTo>
                    <a:pt x="651810" y="510118"/>
                    <a:pt x="660066" y="440818"/>
                    <a:pt x="688105" y="373393"/>
                  </a:cubicBezTo>
                  <a:cubicBezTo>
                    <a:pt x="704061" y="333621"/>
                    <a:pt x="711582" y="302548"/>
                    <a:pt x="721676" y="260476"/>
                  </a:cubicBezTo>
                  <a:cubicBezTo>
                    <a:pt x="722798" y="255782"/>
                    <a:pt x="718726" y="251513"/>
                    <a:pt x="713985" y="252417"/>
                  </a:cubicBezTo>
                  <a:cubicBezTo>
                    <a:pt x="521862" y="288966"/>
                    <a:pt x="303868" y="306167"/>
                    <a:pt x="113469" y="343291"/>
                  </a:cubicBezTo>
                  <a:cubicBezTo>
                    <a:pt x="113215" y="343338"/>
                    <a:pt x="112961" y="343404"/>
                    <a:pt x="112716" y="343480"/>
                  </a:cubicBezTo>
                  <a:cubicBezTo>
                    <a:pt x="105572" y="345628"/>
                    <a:pt x="98276" y="350322"/>
                    <a:pt x="91312" y="353847"/>
                  </a:cubicBezTo>
                  <a:cubicBezTo>
                    <a:pt x="66431" y="366645"/>
                    <a:pt x="39787" y="377625"/>
                    <a:pt x="12643" y="372903"/>
                  </a:cubicBezTo>
                  <a:cubicBezTo>
                    <a:pt x="5236" y="371612"/>
                    <a:pt x="-183" y="365137"/>
                    <a:pt x="5" y="357617"/>
                  </a:cubicBezTo>
                  <a:cubicBezTo>
                    <a:pt x="759" y="329012"/>
                    <a:pt x="4095" y="302322"/>
                    <a:pt x="9939" y="278232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7D9874C-60DE-BB1A-94B5-8B58E842096C}"/>
                </a:ext>
              </a:extLst>
            </p:cNvPr>
            <p:cNvSpPr/>
            <p:nvPr/>
          </p:nvSpPr>
          <p:spPr>
            <a:xfrm>
              <a:off x="9648384" y="5181336"/>
              <a:ext cx="125416" cy="136333"/>
            </a:xfrm>
            <a:custGeom>
              <a:avLst/>
              <a:gdLst>
                <a:gd name="connsiteX0" fmla="*/ 0 w 125416"/>
                <a:gd name="connsiteY0" fmla="*/ 111594 h 136333"/>
                <a:gd name="connsiteX1" fmla="*/ 9707 w 125416"/>
                <a:gd name="connsiteY1" fmla="*/ 7357 h 136333"/>
                <a:gd name="connsiteX2" fmla="*/ 19905 w 125416"/>
                <a:gd name="connsiteY2" fmla="*/ 223 h 136333"/>
                <a:gd name="connsiteX3" fmla="*/ 51902 w 125416"/>
                <a:gd name="connsiteY3" fmla="*/ 4464 h 136333"/>
                <a:gd name="connsiteX4" fmla="*/ 101363 w 125416"/>
                <a:gd name="connsiteY4" fmla="*/ 2644 h 136333"/>
                <a:gd name="connsiteX5" fmla="*/ 108337 w 125416"/>
                <a:gd name="connsiteY5" fmla="*/ 3945 h 136333"/>
                <a:gd name="connsiteX6" fmla="*/ 111824 w 125416"/>
                <a:gd name="connsiteY6" fmla="*/ 10119 h 136333"/>
                <a:gd name="connsiteX7" fmla="*/ 118233 w 125416"/>
                <a:gd name="connsiteY7" fmla="*/ 53831 h 136333"/>
                <a:gd name="connsiteX8" fmla="*/ 100420 w 125416"/>
                <a:gd name="connsiteY8" fmla="*/ 132367 h 136333"/>
                <a:gd name="connsiteX9" fmla="*/ 0 w 125416"/>
                <a:gd name="connsiteY9" fmla="*/ 111594 h 13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416" h="136333">
                  <a:moveTo>
                    <a:pt x="0" y="111594"/>
                  </a:moveTo>
                  <a:cubicBezTo>
                    <a:pt x="3770" y="76638"/>
                    <a:pt x="5146" y="42417"/>
                    <a:pt x="9707" y="7357"/>
                  </a:cubicBezTo>
                  <a:cubicBezTo>
                    <a:pt x="10226" y="2579"/>
                    <a:pt x="15221" y="-937"/>
                    <a:pt x="19905" y="223"/>
                  </a:cubicBezTo>
                  <a:cubicBezTo>
                    <a:pt x="31592" y="2824"/>
                    <a:pt x="44306" y="3851"/>
                    <a:pt x="51902" y="4464"/>
                  </a:cubicBezTo>
                  <a:cubicBezTo>
                    <a:pt x="70959" y="6339"/>
                    <a:pt x="89205" y="5896"/>
                    <a:pt x="101363" y="2644"/>
                  </a:cubicBezTo>
                  <a:cubicBezTo>
                    <a:pt x="103719" y="2032"/>
                    <a:pt x="106264" y="2504"/>
                    <a:pt x="108337" y="3945"/>
                  </a:cubicBezTo>
                  <a:cubicBezTo>
                    <a:pt x="110317" y="5387"/>
                    <a:pt x="111636" y="7649"/>
                    <a:pt x="111824" y="10119"/>
                  </a:cubicBezTo>
                  <a:cubicBezTo>
                    <a:pt x="112955" y="24661"/>
                    <a:pt x="115689" y="39486"/>
                    <a:pt x="118233" y="53831"/>
                  </a:cubicBezTo>
                  <a:cubicBezTo>
                    <a:pt x="120872" y="78476"/>
                    <a:pt x="140664" y="132480"/>
                    <a:pt x="100420" y="132367"/>
                  </a:cubicBezTo>
                  <a:cubicBezTo>
                    <a:pt x="71374" y="136297"/>
                    <a:pt x="14900" y="144855"/>
                    <a:pt x="0" y="111594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3" descr="Cubicles with laptops and chairs">
              <a:extLst>
                <a:ext uri="{FF2B5EF4-FFF2-40B4-BE49-F238E27FC236}">
                  <a16:creationId xmlns:a16="http://schemas.microsoft.com/office/drawing/2014/main" id="{376C842B-7211-5F91-EDB7-125A74F1E8B0}"/>
                </a:ext>
              </a:extLst>
            </p:cNvPr>
            <p:cNvGrpSpPr/>
            <p:nvPr/>
          </p:nvGrpSpPr>
          <p:grpSpPr>
            <a:xfrm>
              <a:off x="9565625" y="4924021"/>
              <a:ext cx="282542" cy="669197"/>
              <a:chOff x="9565625" y="4924021"/>
              <a:chExt cx="282542" cy="669197"/>
            </a:xfrm>
            <a:solidFill>
              <a:srgbClr val="FFFFFF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CF48D6-37DA-A3D2-E4E3-8585704ACF1A}"/>
                  </a:ext>
                </a:extLst>
              </p:cNvPr>
              <p:cNvSpPr/>
              <p:nvPr/>
            </p:nvSpPr>
            <p:spPr>
              <a:xfrm>
                <a:off x="9565625" y="5319557"/>
                <a:ext cx="282542" cy="273661"/>
              </a:xfrm>
              <a:custGeom>
                <a:avLst/>
                <a:gdLst>
                  <a:gd name="connsiteX0" fmla="*/ 0 w 282542"/>
                  <a:gd name="connsiteY0" fmla="*/ 215043 h 273661"/>
                  <a:gd name="connsiteX1" fmla="*/ 21385 w 282542"/>
                  <a:gd name="connsiteY1" fmla="*/ 187994 h 273661"/>
                  <a:gd name="connsiteX2" fmla="*/ 35305 w 282542"/>
                  <a:gd name="connsiteY2" fmla="*/ 161991 h 273661"/>
                  <a:gd name="connsiteX3" fmla="*/ 62430 w 282542"/>
                  <a:gd name="connsiteY3" fmla="*/ 52260 h 273661"/>
                  <a:gd name="connsiteX4" fmla="*/ 85916 w 282542"/>
                  <a:gd name="connsiteY4" fmla="*/ 1262 h 273661"/>
                  <a:gd name="connsiteX5" fmla="*/ 208909 w 282542"/>
                  <a:gd name="connsiteY5" fmla="*/ 2883 h 273661"/>
                  <a:gd name="connsiteX6" fmla="*/ 216732 w 282542"/>
                  <a:gd name="connsiteY6" fmla="*/ 2374 h 273661"/>
                  <a:gd name="connsiteX7" fmla="*/ 229643 w 282542"/>
                  <a:gd name="connsiteY7" fmla="*/ 56491 h 273661"/>
                  <a:gd name="connsiteX8" fmla="*/ 277709 w 282542"/>
                  <a:gd name="connsiteY8" fmla="*/ 216447 h 273661"/>
                  <a:gd name="connsiteX9" fmla="*/ 279311 w 282542"/>
                  <a:gd name="connsiteY9" fmla="*/ 233742 h 273661"/>
                  <a:gd name="connsiteX10" fmla="*/ 0 w 282542"/>
                  <a:gd name="connsiteY10" fmla="*/ 215043 h 27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2542" h="273661">
                    <a:moveTo>
                      <a:pt x="0" y="215043"/>
                    </a:moveTo>
                    <a:cubicBezTo>
                      <a:pt x="5514" y="204167"/>
                      <a:pt x="13807" y="195628"/>
                      <a:pt x="21385" y="187994"/>
                    </a:cubicBezTo>
                    <a:cubicBezTo>
                      <a:pt x="31686" y="179465"/>
                      <a:pt x="34664" y="172349"/>
                      <a:pt x="35305" y="161991"/>
                    </a:cubicBezTo>
                    <a:cubicBezTo>
                      <a:pt x="45041" y="125489"/>
                      <a:pt x="53881" y="88262"/>
                      <a:pt x="62430" y="52260"/>
                    </a:cubicBezTo>
                    <a:cubicBezTo>
                      <a:pt x="67726" y="41534"/>
                      <a:pt x="68471" y="-8530"/>
                      <a:pt x="85916" y="1262"/>
                    </a:cubicBezTo>
                    <a:cubicBezTo>
                      <a:pt x="116367" y="19829"/>
                      <a:pt x="174697" y="18924"/>
                      <a:pt x="208909" y="2883"/>
                    </a:cubicBezTo>
                    <a:cubicBezTo>
                      <a:pt x="211265" y="1432"/>
                      <a:pt x="214187" y="1252"/>
                      <a:pt x="216732" y="2374"/>
                    </a:cubicBezTo>
                    <a:cubicBezTo>
                      <a:pt x="226816" y="10281"/>
                      <a:pt x="225496" y="43240"/>
                      <a:pt x="229643" y="56491"/>
                    </a:cubicBezTo>
                    <a:cubicBezTo>
                      <a:pt x="240293" y="109637"/>
                      <a:pt x="243026" y="172114"/>
                      <a:pt x="277709" y="216447"/>
                    </a:cubicBezTo>
                    <a:cubicBezTo>
                      <a:pt x="284401" y="222470"/>
                      <a:pt x="283364" y="229444"/>
                      <a:pt x="279311" y="233742"/>
                    </a:cubicBezTo>
                    <a:cubicBezTo>
                      <a:pt x="237089" y="285767"/>
                      <a:pt x="15485" y="294202"/>
                      <a:pt x="0" y="215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D0E80E-D6B4-9000-87B3-E80FB9B1DF6E}"/>
                  </a:ext>
                </a:extLst>
              </p:cNvPr>
              <p:cNvSpPr/>
              <p:nvPr/>
            </p:nvSpPr>
            <p:spPr>
              <a:xfrm>
                <a:off x="9659619" y="4924021"/>
                <a:ext cx="102628" cy="246729"/>
              </a:xfrm>
              <a:custGeom>
                <a:avLst/>
                <a:gdLst>
                  <a:gd name="connsiteX0" fmla="*/ 377 w 102628"/>
                  <a:gd name="connsiteY0" fmla="*/ 49600 h 246729"/>
                  <a:gd name="connsiteX1" fmla="*/ 518 w 102628"/>
                  <a:gd name="connsiteY1" fmla="*/ 8413 h 246729"/>
                  <a:gd name="connsiteX2" fmla="*/ 9283 w 102628"/>
                  <a:gd name="connsiteY2" fmla="*/ 16 h 246729"/>
                  <a:gd name="connsiteX3" fmla="*/ 92202 w 102628"/>
                  <a:gd name="connsiteY3" fmla="*/ 2221 h 246729"/>
                  <a:gd name="connsiteX4" fmla="*/ 100590 w 102628"/>
                  <a:gd name="connsiteY4" fmla="*/ 10553 h 246729"/>
                  <a:gd name="connsiteX5" fmla="*/ 96820 w 102628"/>
                  <a:gd name="connsiteY5" fmla="*/ 238792 h 246729"/>
                  <a:gd name="connsiteX6" fmla="*/ 6719 w 102628"/>
                  <a:gd name="connsiteY6" fmla="*/ 239508 h 246729"/>
                  <a:gd name="connsiteX7" fmla="*/ 9 w 102628"/>
                  <a:gd name="connsiteY7" fmla="*/ 231261 h 246729"/>
                  <a:gd name="connsiteX8" fmla="*/ 377 w 102628"/>
                  <a:gd name="connsiteY8" fmla="*/ 49600 h 24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628" h="246729">
                    <a:moveTo>
                      <a:pt x="377" y="49600"/>
                    </a:moveTo>
                    <a:lnTo>
                      <a:pt x="518" y="8413"/>
                    </a:lnTo>
                    <a:cubicBezTo>
                      <a:pt x="452" y="3777"/>
                      <a:pt x="4627" y="-286"/>
                      <a:pt x="9283" y="16"/>
                    </a:cubicBezTo>
                    <a:cubicBezTo>
                      <a:pt x="37237" y="1128"/>
                      <a:pt x="65162" y="1873"/>
                      <a:pt x="92202" y="2221"/>
                    </a:cubicBezTo>
                    <a:cubicBezTo>
                      <a:pt x="96820" y="2278"/>
                      <a:pt x="100495" y="5982"/>
                      <a:pt x="100590" y="10553"/>
                    </a:cubicBezTo>
                    <a:cubicBezTo>
                      <a:pt x="97668" y="86233"/>
                      <a:pt x="109072" y="167880"/>
                      <a:pt x="96820" y="238792"/>
                    </a:cubicBezTo>
                    <a:cubicBezTo>
                      <a:pt x="70242" y="252759"/>
                      <a:pt x="36983" y="245191"/>
                      <a:pt x="6719" y="239508"/>
                    </a:cubicBezTo>
                    <a:cubicBezTo>
                      <a:pt x="2808" y="238697"/>
                      <a:pt x="9" y="235257"/>
                      <a:pt x="9" y="231261"/>
                    </a:cubicBezTo>
                    <a:cubicBezTo>
                      <a:pt x="-47" y="170698"/>
                      <a:pt x="170" y="109135"/>
                      <a:pt x="377" y="49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44A17-6E1C-CAE8-AACF-1089AD906C7B}"/>
                </a:ext>
              </a:extLst>
            </p:cNvPr>
            <p:cNvSpPr/>
            <p:nvPr/>
          </p:nvSpPr>
          <p:spPr>
            <a:xfrm>
              <a:off x="8858908" y="3348367"/>
              <a:ext cx="1873920" cy="2857821"/>
            </a:xfrm>
            <a:custGeom>
              <a:avLst/>
              <a:gdLst>
                <a:gd name="connsiteX0" fmla="*/ 1844151 w 1873920"/>
                <a:gd name="connsiteY0" fmla="*/ 109520 h 2857821"/>
                <a:gd name="connsiteX1" fmla="*/ 1825490 w 1873920"/>
                <a:gd name="connsiteY1" fmla="*/ 96665 h 2857821"/>
                <a:gd name="connsiteX2" fmla="*/ 1090550 w 1873920"/>
                <a:gd name="connsiteY2" fmla="*/ 4011 h 2857821"/>
                <a:gd name="connsiteX3" fmla="*/ 936172 w 1873920"/>
                <a:gd name="connsiteY3" fmla="*/ 167049 h 2857821"/>
                <a:gd name="connsiteX4" fmla="*/ 741796 w 1873920"/>
                <a:gd name="connsiteY4" fmla="*/ 1039544 h 2857821"/>
                <a:gd name="connsiteX5" fmla="*/ 192589 w 1873920"/>
                <a:gd name="connsiteY5" fmla="*/ 1166533 h 2857821"/>
                <a:gd name="connsiteX6" fmla="*/ 138246 w 1873920"/>
                <a:gd name="connsiteY6" fmla="*/ 1278650 h 2857821"/>
                <a:gd name="connsiteX7" fmla="*/ 334186 w 1873920"/>
                <a:gd name="connsiteY7" fmla="*/ 1527293 h 2857821"/>
                <a:gd name="connsiteX8" fmla="*/ 776206 w 1873920"/>
                <a:gd name="connsiteY8" fmla="*/ 1582560 h 2857821"/>
                <a:gd name="connsiteX9" fmla="*/ 764491 w 1873920"/>
                <a:gd name="connsiteY9" fmla="*/ 1944526 h 2857821"/>
                <a:gd name="connsiteX10" fmla="*/ 755274 w 1873920"/>
                <a:gd name="connsiteY10" fmla="*/ 1973828 h 2857821"/>
                <a:gd name="connsiteX11" fmla="*/ 718668 w 1873920"/>
                <a:gd name="connsiteY11" fmla="*/ 2123983 h 2857821"/>
                <a:gd name="connsiteX12" fmla="*/ 717151 w 1873920"/>
                <a:gd name="connsiteY12" fmla="*/ 2129308 h 2857821"/>
                <a:gd name="connsiteX13" fmla="*/ 601698 w 1873920"/>
                <a:gd name="connsiteY13" fmla="*/ 2108253 h 2857821"/>
                <a:gd name="connsiteX14" fmla="*/ 500165 w 1873920"/>
                <a:gd name="connsiteY14" fmla="*/ 2097565 h 2857821"/>
                <a:gd name="connsiteX15" fmla="*/ 448244 w 1873920"/>
                <a:gd name="connsiteY15" fmla="*/ 2164763 h 2857821"/>
                <a:gd name="connsiteX16" fmla="*/ 445850 w 1873920"/>
                <a:gd name="connsiteY16" fmla="*/ 2235364 h 2857821"/>
                <a:gd name="connsiteX17" fmla="*/ 61839 w 1873920"/>
                <a:gd name="connsiteY17" fmla="*/ 2326313 h 2857821"/>
                <a:gd name="connsiteX18" fmla="*/ 19834 w 1873920"/>
                <a:gd name="connsiteY18" fmla="*/ 2374728 h 2857821"/>
                <a:gd name="connsiteX19" fmla="*/ 4631 w 1873920"/>
                <a:gd name="connsiteY19" fmla="*/ 2489927 h 2857821"/>
                <a:gd name="connsiteX20" fmla="*/ 23876 w 1873920"/>
                <a:gd name="connsiteY20" fmla="*/ 2514440 h 2857821"/>
                <a:gd name="connsiteX21" fmla="*/ 70237 w 1873920"/>
                <a:gd name="connsiteY21" fmla="*/ 2637744 h 2857821"/>
                <a:gd name="connsiteX22" fmla="*/ 107493 w 1873920"/>
                <a:gd name="connsiteY22" fmla="*/ 2507664 h 2857821"/>
                <a:gd name="connsiteX23" fmla="*/ 134052 w 1873920"/>
                <a:gd name="connsiteY23" fmla="*/ 2495430 h 2857821"/>
                <a:gd name="connsiteX24" fmla="*/ 148801 w 1873920"/>
                <a:gd name="connsiteY24" fmla="*/ 2487599 h 2857821"/>
                <a:gd name="connsiteX25" fmla="*/ 732570 w 1873920"/>
                <a:gd name="connsiteY25" fmla="*/ 2395933 h 2857821"/>
                <a:gd name="connsiteX26" fmla="*/ 665334 w 1873920"/>
                <a:gd name="connsiteY26" fmla="*/ 2660750 h 2857821"/>
                <a:gd name="connsiteX27" fmla="*/ 691845 w 1873920"/>
                <a:gd name="connsiteY27" fmla="*/ 2731162 h 2857821"/>
                <a:gd name="connsiteX28" fmla="*/ 734097 w 1873920"/>
                <a:gd name="connsiteY28" fmla="*/ 2857821 h 2857821"/>
                <a:gd name="connsiteX29" fmla="*/ 770203 w 1873920"/>
                <a:gd name="connsiteY29" fmla="*/ 2727024 h 2857821"/>
                <a:gd name="connsiteX30" fmla="*/ 789401 w 1873920"/>
                <a:gd name="connsiteY30" fmla="*/ 2703218 h 2857821"/>
                <a:gd name="connsiteX31" fmla="*/ 807836 w 1873920"/>
                <a:gd name="connsiteY31" fmla="*/ 2662531 h 2857821"/>
                <a:gd name="connsiteX32" fmla="*/ 843782 w 1873920"/>
                <a:gd name="connsiteY32" fmla="*/ 2518257 h 2857821"/>
                <a:gd name="connsiteX33" fmla="*/ 906108 w 1873920"/>
                <a:gd name="connsiteY33" fmla="*/ 2381919 h 2857821"/>
                <a:gd name="connsiteX34" fmla="*/ 998658 w 1873920"/>
                <a:gd name="connsiteY34" fmla="*/ 2419062 h 2857821"/>
                <a:gd name="connsiteX35" fmla="*/ 1298271 w 1873920"/>
                <a:gd name="connsiteY35" fmla="*/ 2490379 h 2857821"/>
                <a:gd name="connsiteX36" fmla="*/ 1388843 w 1873920"/>
                <a:gd name="connsiteY36" fmla="*/ 2518578 h 2857821"/>
                <a:gd name="connsiteX37" fmla="*/ 1531628 w 1873920"/>
                <a:gd name="connsiteY37" fmla="*/ 2590507 h 2857821"/>
                <a:gd name="connsiteX38" fmla="*/ 1582332 w 1873920"/>
                <a:gd name="connsiteY38" fmla="*/ 2709645 h 2857821"/>
                <a:gd name="connsiteX39" fmla="*/ 1615318 w 1873920"/>
                <a:gd name="connsiteY39" fmla="*/ 2577077 h 2857821"/>
                <a:gd name="connsiteX40" fmla="*/ 1617393 w 1873920"/>
                <a:gd name="connsiteY40" fmla="*/ 2542789 h 2857821"/>
                <a:gd name="connsiteX41" fmla="*/ 1601276 w 1873920"/>
                <a:gd name="connsiteY41" fmla="*/ 2447232 h 2857821"/>
                <a:gd name="connsiteX42" fmla="*/ 1530967 w 1873920"/>
                <a:gd name="connsiteY42" fmla="*/ 2389421 h 2857821"/>
                <a:gd name="connsiteX43" fmla="*/ 1462638 w 1873920"/>
                <a:gd name="connsiteY43" fmla="*/ 2359196 h 2857821"/>
                <a:gd name="connsiteX44" fmla="*/ 1424280 w 1873920"/>
                <a:gd name="connsiteY44" fmla="*/ 2283016 h 2857821"/>
                <a:gd name="connsiteX45" fmla="*/ 1431160 w 1873920"/>
                <a:gd name="connsiteY45" fmla="*/ 2242631 h 2857821"/>
                <a:gd name="connsiteX46" fmla="*/ 1293276 w 1873920"/>
                <a:gd name="connsiteY46" fmla="*/ 2140297 h 2857821"/>
                <a:gd name="connsiteX47" fmla="*/ 1059448 w 1873920"/>
                <a:gd name="connsiteY47" fmla="*/ 2145311 h 2857821"/>
                <a:gd name="connsiteX48" fmla="*/ 990082 w 1873920"/>
                <a:gd name="connsiteY48" fmla="*/ 2150570 h 2857821"/>
                <a:gd name="connsiteX49" fmla="*/ 964541 w 1873920"/>
                <a:gd name="connsiteY49" fmla="*/ 2049536 h 2857821"/>
                <a:gd name="connsiteX50" fmla="*/ 940131 w 1873920"/>
                <a:gd name="connsiteY50" fmla="*/ 1943933 h 2857821"/>
                <a:gd name="connsiteX51" fmla="*/ 924203 w 1873920"/>
                <a:gd name="connsiteY51" fmla="*/ 1822391 h 2857821"/>
                <a:gd name="connsiteX52" fmla="*/ 926371 w 1873920"/>
                <a:gd name="connsiteY52" fmla="*/ 1586518 h 2857821"/>
                <a:gd name="connsiteX53" fmla="*/ 1464241 w 1873920"/>
                <a:gd name="connsiteY53" fmla="*/ 1539159 h 2857821"/>
                <a:gd name="connsiteX54" fmla="*/ 1645290 w 1873920"/>
                <a:gd name="connsiteY54" fmla="*/ 1397128 h 2857821"/>
                <a:gd name="connsiteX55" fmla="*/ 1722101 w 1873920"/>
                <a:gd name="connsiteY55" fmla="*/ 1369155 h 2857821"/>
                <a:gd name="connsiteX56" fmla="*/ 1856498 w 1873920"/>
                <a:gd name="connsiteY56" fmla="*/ 273634 h 2857821"/>
                <a:gd name="connsiteX57" fmla="*/ 1844151 w 1873920"/>
                <a:gd name="connsiteY57" fmla="*/ 109520 h 2857821"/>
                <a:gd name="connsiteX58" fmla="*/ 939188 w 1873920"/>
                <a:gd name="connsiteY58" fmla="*/ 353602 h 2857821"/>
                <a:gd name="connsiteX59" fmla="*/ 972457 w 1873920"/>
                <a:gd name="connsiteY59" fmla="*/ 157436 h 2857821"/>
                <a:gd name="connsiteX60" fmla="*/ 1051342 w 1873920"/>
                <a:gd name="connsiteY60" fmla="*/ 43076 h 2857821"/>
                <a:gd name="connsiteX61" fmla="*/ 1720028 w 1873920"/>
                <a:gd name="connsiteY61" fmla="*/ 100228 h 2857821"/>
                <a:gd name="connsiteX62" fmla="*/ 1576112 w 1873920"/>
                <a:gd name="connsiteY62" fmla="*/ 1213204 h 2857821"/>
                <a:gd name="connsiteX63" fmla="*/ 781757 w 1873920"/>
                <a:gd name="connsiteY63" fmla="*/ 1038470 h 2857821"/>
                <a:gd name="connsiteX64" fmla="*/ 939188 w 1873920"/>
                <a:gd name="connsiteY64" fmla="*/ 353602 h 2857821"/>
                <a:gd name="connsiteX65" fmla="*/ 217602 w 1873920"/>
                <a:gd name="connsiteY65" fmla="*/ 1188870 h 2857821"/>
                <a:gd name="connsiteX66" fmla="*/ 277779 w 1873920"/>
                <a:gd name="connsiteY66" fmla="*/ 1149522 h 2857821"/>
                <a:gd name="connsiteX67" fmla="*/ 1568101 w 1873920"/>
                <a:gd name="connsiteY67" fmla="*/ 1246464 h 2857821"/>
                <a:gd name="connsiteX68" fmla="*/ 380829 w 1873920"/>
                <a:gd name="connsiteY68" fmla="*/ 1275229 h 2857821"/>
                <a:gd name="connsiteX69" fmla="*/ 260070 w 1873920"/>
                <a:gd name="connsiteY69" fmla="*/ 1248406 h 2857821"/>
                <a:gd name="connsiteX70" fmla="*/ 217602 w 1873920"/>
                <a:gd name="connsiteY70" fmla="*/ 1188870 h 2857821"/>
                <a:gd name="connsiteX71" fmla="*/ 476283 w 1873920"/>
                <a:gd name="connsiteY71" fmla="*/ 2222103 h 2857821"/>
                <a:gd name="connsiteX72" fmla="*/ 483710 w 1873920"/>
                <a:gd name="connsiteY72" fmla="*/ 2157092 h 2857821"/>
                <a:gd name="connsiteX73" fmla="*/ 529825 w 1873920"/>
                <a:gd name="connsiteY73" fmla="*/ 2129656 h 2857821"/>
                <a:gd name="connsiteX74" fmla="*/ 694871 w 1873920"/>
                <a:gd name="connsiteY74" fmla="*/ 2159005 h 2857821"/>
                <a:gd name="connsiteX75" fmla="*/ 685305 w 1873920"/>
                <a:gd name="connsiteY75" fmla="*/ 2173199 h 2857821"/>
                <a:gd name="connsiteX76" fmla="*/ 482975 w 1873920"/>
                <a:gd name="connsiteY76" fmla="*/ 2227438 h 2857821"/>
                <a:gd name="connsiteX77" fmla="*/ 476283 w 1873920"/>
                <a:gd name="connsiteY77" fmla="*/ 2222103 h 2857821"/>
                <a:gd name="connsiteX78" fmla="*/ 117163 w 1873920"/>
                <a:gd name="connsiteY78" fmla="*/ 2466572 h 2857821"/>
                <a:gd name="connsiteX79" fmla="*/ 38023 w 1873920"/>
                <a:gd name="connsiteY79" fmla="*/ 2483546 h 2857821"/>
                <a:gd name="connsiteX80" fmla="*/ 47844 w 1873920"/>
                <a:gd name="connsiteY80" fmla="*/ 2400335 h 2857821"/>
                <a:gd name="connsiteX81" fmla="*/ 78926 w 1873920"/>
                <a:gd name="connsiteY81" fmla="*/ 2355143 h 2857821"/>
                <a:gd name="connsiteX82" fmla="*/ 687039 w 1873920"/>
                <a:gd name="connsiteY82" fmla="*/ 2210012 h 2857821"/>
                <a:gd name="connsiteX83" fmla="*/ 763860 w 1873920"/>
                <a:gd name="connsiteY83" fmla="*/ 2260491 h 2857821"/>
                <a:gd name="connsiteX84" fmla="*/ 742079 w 1873920"/>
                <a:gd name="connsiteY84" fmla="*/ 2359799 h 2857821"/>
                <a:gd name="connsiteX85" fmla="*/ 117163 w 1873920"/>
                <a:gd name="connsiteY85" fmla="*/ 2466572 h 2857821"/>
                <a:gd name="connsiteX86" fmla="*/ 1280270 w 1873920"/>
                <a:gd name="connsiteY86" fmla="*/ 2174594 h 2857821"/>
                <a:gd name="connsiteX87" fmla="*/ 1400529 w 1873920"/>
                <a:gd name="connsiteY87" fmla="*/ 2257720 h 2857821"/>
                <a:gd name="connsiteX88" fmla="*/ 1222968 w 1873920"/>
                <a:gd name="connsiteY88" fmla="*/ 2267917 h 2857821"/>
                <a:gd name="connsiteX89" fmla="*/ 1013267 w 1873920"/>
                <a:gd name="connsiteY89" fmla="*/ 2180418 h 2857821"/>
                <a:gd name="connsiteX90" fmla="*/ 1280270 w 1873920"/>
                <a:gd name="connsiteY90" fmla="*/ 2174594 h 2857821"/>
                <a:gd name="connsiteX91" fmla="*/ 1344735 w 1873920"/>
                <a:gd name="connsiteY91" fmla="*/ 2295494 h 2857821"/>
                <a:gd name="connsiteX92" fmla="*/ 1334273 w 1873920"/>
                <a:gd name="connsiteY92" fmla="*/ 2308217 h 2857821"/>
                <a:gd name="connsiteX93" fmla="*/ 1304774 w 1873920"/>
                <a:gd name="connsiteY93" fmla="*/ 2297398 h 2857821"/>
                <a:gd name="connsiteX94" fmla="*/ 1344735 w 1873920"/>
                <a:gd name="connsiteY94" fmla="*/ 2295494 h 2857821"/>
                <a:gd name="connsiteX95" fmla="*/ 1008083 w 1873920"/>
                <a:gd name="connsiteY95" fmla="*/ 2216694 h 2857821"/>
                <a:gd name="connsiteX96" fmla="*/ 1552079 w 1873920"/>
                <a:gd name="connsiteY96" fmla="*/ 2436271 h 2857821"/>
                <a:gd name="connsiteX97" fmla="*/ 1584217 w 1873920"/>
                <a:gd name="connsiteY97" fmla="*/ 2560385 h 2857821"/>
                <a:gd name="connsiteX98" fmla="*/ 1437662 w 1873920"/>
                <a:gd name="connsiteY98" fmla="*/ 2506844 h 2857821"/>
                <a:gd name="connsiteX99" fmla="*/ 1260384 w 1873920"/>
                <a:gd name="connsiteY99" fmla="*/ 2446460 h 2857821"/>
                <a:gd name="connsiteX100" fmla="*/ 980657 w 1873920"/>
                <a:gd name="connsiteY100" fmla="*/ 2380562 h 2857821"/>
                <a:gd name="connsiteX101" fmla="*/ 920621 w 1873920"/>
                <a:gd name="connsiteY101" fmla="*/ 2349356 h 2857821"/>
                <a:gd name="connsiteX102" fmla="*/ 894327 w 1873920"/>
                <a:gd name="connsiteY102" fmla="*/ 2345973 h 2857821"/>
                <a:gd name="connsiteX103" fmla="*/ 837090 w 1873920"/>
                <a:gd name="connsiteY103" fmla="*/ 2411569 h 2857821"/>
                <a:gd name="connsiteX104" fmla="*/ 813311 w 1873920"/>
                <a:gd name="connsiteY104" fmla="*/ 2500303 h 2857821"/>
                <a:gd name="connsiteX105" fmla="*/ 781823 w 1873920"/>
                <a:gd name="connsiteY105" fmla="*/ 2639912 h 2857821"/>
                <a:gd name="connsiteX106" fmla="*/ 756481 w 1873920"/>
                <a:gd name="connsiteY106" fmla="*/ 2697129 h 2857821"/>
                <a:gd name="connsiteX107" fmla="*/ 702269 w 1873920"/>
                <a:gd name="connsiteY107" fmla="*/ 2698024 h 2857821"/>
                <a:gd name="connsiteX108" fmla="*/ 755623 w 1873920"/>
                <a:gd name="connsiteY108" fmla="*/ 2436167 h 2857821"/>
                <a:gd name="connsiteX109" fmla="*/ 796648 w 1873920"/>
                <a:gd name="connsiteY109" fmla="*/ 2266833 h 2857821"/>
                <a:gd name="connsiteX110" fmla="*/ 1008083 w 1873920"/>
                <a:gd name="connsiteY110" fmla="*/ 2216694 h 2857821"/>
                <a:gd name="connsiteX111" fmla="*/ 978018 w 1873920"/>
                <a:gd name="connsiteY111" fmla="*/ 2193057 h 2857821"/>
                <a:gd name="connsiteX112" fmla="*/ 979244 w 1873920"/>
                <a:gd name="connsiteY112" fmla="*/ 2199908 h 2857821"/>
                <a:gd name="connsiteX113" fmla="*/ 714248 w 1873920"/>
                <a:gd name="connsiteY113" fmla="*/ 2190012 h 2857821"/>
                <a:gd name="connsiteX114" fmla="*/ 750175 w 1873920"/>
                <a:gd name="connsiteY114" fmla="*/ 2135368 h 2857821"/>
                <a:gd name="connsiteX115" fmla="*/ 788270 w 1873920"/>
                <a:gd name="connsiteY115" fmla="*/ 1979690 h 2857821"/>
                <a:gd name="connsiteX116" fmla="*/ 919962 w 1873920"/>
                <a:gd name="connsiteY116" fmla="*/ 1981283 h 2857821"/>
                <a:gd name="connsiteX117" fmla="*/ 978018 w 1873920"/>
                <a:gd name="connsiteY117" fmla="*/ 2193057 h 2857821"/>
                <a:gd name="connsiteX118" fmla="*/ 892913 w 1873920"/>
                <a:gd name="connsiteY118" fmla="*/ 1843776 h 2857821"/>
                <a:gd name="connsiteX119" fmla="*/ 906579 w 1873920"/>
                <a:gd name="connsiteY119" fmla="*/ 1944960 h 2857821"/>
                <a:gd name="connsiteX120" fmla="*/ 885938 w 1873920"/>
                <a:gd name="connsiteY120" fmla="*/ 1957363 h 2857821"/>
                <a:gd name="connsiteX121" fmla="*/ 797865 w 1873920"/>
                <a:gd name="connsiteY121" fmla="*/ 1945478 h 2857821"/>
                <a:gd name="connsiteX122" fmla="*/ 807544 w 1873920"/>
                <a:gd name="connsiteY122" fmla="*/ 1841429 h 2857821"/>
                <a:gd name="connsiteX123" fmla="*/ 892913 w 1873920"/>
                <a:gd name="connsiteY123" fmla="*/ 1843776 h 2857821"/>
                <a:gd name="connsiteX124" fmla="*/ 809155 w 1873920"/>
                <a:gd name="connsiteY124" fmla="*/ 1806906 h 2857821"/>
                <a:gd name="connsiteX125" fmla="*/ 809664 w 1873920"/>
                <a:gd name="connsiteY125" fmla="*/ 1584096 h 2857821"/>
                <a:gd name="connsiteX126" fmla="*/ 892819 w 1873920"/>
                <a:gd name="connsiteY126" fmla="*/ 1586301 h 2857821"/>
                <a:gd name="connsiteX127" fmla="*/ 893290 w 1873920"/>
                <a:gd name="connsiteY127" fmla="*/ 1807151 h 2857821"/>
                <a:gd name="connsiteX128" fmla="*/ 809155 w 1873920"/>
                <a:gd name="connsiteY128" fmla="*/ 1806906 h 2857821"/>
                <a:gd name="connsiteX129" fmla="*/ 1403922 w 1873920"/>
                <a:gd name="connsiteY129" fmla="*/ 1515785 h 2857821"/>
                <a:gd name="connsiteX130" fmla="*/ 327212 w 1873920"/>
                <a:gd name="connsiteY130" fmla="*/ 1491819 h 2857821"/>
                <a:gd name="connsiteX131" fmla="*/ 176237 w 1873920"/>
                <a:gd name="connsiteY131" fmla="*/ 1343699 h 2857821"/>
                <a:gd name="connsiteX132" fmla="*/ 180149 w 1873920"/>
                <a:gd name="connsiteY132" fmla="*/ 1231865 h 2857821"/>
                <a:gd name="connsiteX133" fmla="*/ 252776 w 1873920"/>
                <a:gd name="connsiteY133" fmla="*/ 1281091 h 2857821"/>
                <a:gd name="connsiteX134" fmla="*/ 1595245 w 1873920"/>
                <a:gd name="connsiteY134" fmla="*/ 1272561 h 2857821"/>
                <a:gd name="connsiteX135" fmla="*/ 1624084 w 1873920"/>
                <a:gd name="connsiteY135" fmla="*/ 1363972 h 2857821"/>
                <a:gd name="connsiteX136" fmla="*/ 1403922 w 1873920"/>
                <a:gd name="connsiteY136" fmla="*/ 1515785 h 2857821"/>
                <a:gd name="connsiteX137" fmla="*/ 1839722 w 1873920"/>
                <a:gd name="connsiteY137" fmla="*/ 208433 h 2857821"/>
                <a:gd name="connsiteX138" fmla="*/ 1792693 w 1873920"/>
                <a:gd name="connsiteY138" fmla="*/ 331058 h 2857821"/>
                <a:gd name="connsiteX139" fmla="*/ 1687418 w 1873920"/>
                <a:gd name="connsiteY139" fmla="*/ 1376215 h 2857821"/>
                <a:gd name="connsiteX140" fmla="*/ 1679218 w 1873920"/>
                <a:gd name="connsiteY140" fmla="*/ 1382020 h 2857821"/>
                <a:gd name="connsiteX141" fmla="*/ 1642085 w 1873920"/>
                <a:gd name="connsiteY141" fmla="*/ 1312768 h 2857821"/>
                <a:gd name="connsiteX142" fmla="*/ 1600899 w 1873920"/>
                <a:gd name="connsiteY142" fmla="*/ 273690 h 2857821"/>
                <a:gd name="connsiteX143" fmla="*/ 1814181 w 1873920"/>
                <a:gd name="connsiteY143" fmla="*/ 128163 h 2857821"/>
                <a:gd name="connsiteX144" fmla="*/ 1839722 w 1873920"/>
                <a:gd name="connsiteY144" fmla="*/ 208433 h 285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873920" h="2857821">
                  <a:moveTo>
                    <a:pt x="1844151" y="109520"/>
                  </a:moveTo>
                  <a:cubicBezTo>
                    <a:pt x="1842361" y="101849"/>
                    <a:pt x="1832842" y="98663"/>
                    <a:pt x="1825490" y="96665"/>
                  </a:cubicBezTo>
                  <a:cubicBezTo>
                    <a:pt x="1589495" y="19722"/>
                    <a:pt x="1338326" y="-11917"/>
                    <a:pt x="1090550" y="4011"/>
                  </a:cubicBezTo>
                  <a:cubicBezTo>
                    <a:pt x="984710" y="5679"/>
                    <a:pt x="953608" y="74404"/>
                    <a:pt x="936172" y="167049"/>
                  </a:cubicBezTo>
                  <a:cubicBezTo>
                    <a:pt x="861133" y="479573"/>
                    <a:pt x="967085" y="763164"/>
                    <a:pt x="741796" y="1039544"/>
                  </a:cubicBezTo>
                  <a:cubicBezTo>
                    <a:pt x="627993" y="1045435"/>
                    <a:pt x="257007" y="1080589"/>
                    <a:pt x="192589" y="1166533"/>
                  </a:cubicBezTo>
                  <a:cubicBezTo>
                    <a:pt x="158896" y="1197757"/>
                    <a:pt x="134401" y="1230433"/>
                    <a:pt x="138246" y="1278650"/>
                  </a:cubicBezTo>
                  <a:cubicBezTo>
                    <a:pt x="139622" y="1432452"/>
                    <a:pt x="173203" y="1507784"/>
                    <a:pt x="334186" y="1527293"/>
                  </a:cubicBezTo>
                  <a:cubicBezTo>
                    <a:pt x="479930" y="1556378"/>
                    <a:pt x="627776" y="1574954"/>
                    <a:pt x="776206" y="1582560"/>
                  </a:cubicBezTo>
                  <a:cubicBezTo>
                    <a:pt x="775434" y="1703847"/>
                    <a:pt x="779562" y="1824398"/>
                    <a:pt x="764491" y="1944526"/>
                  </a:cubicBezTo>
                  <a:cubicBezTo>
                    <a:pt x="758195" y="1952245"/>
                    <a:pt x="758384" y="1964450"/>
                    <a:pt x="755274" y="1973828"/>
                  </a:cubicBezTo>
                  <a:cubicBezTo>
                    <a:pt x="744115" y="2020782"/>
                    <a:pt x="728300" y="2086161"/>
                    <a:pt x="718668" y="2123983"/>
                  </a:cubicBezTo>
                  <a:cubicBezTo>
                    <a:pt x="717961" y="2125651"/>
                    <a:pt x="717462" y="2127451"/>
                    <a:pt x="717151" y="2129308"/>
                  </a:cubicBezTo>
                  <a:cubicBezTo>
                    <a:pt x="678773" y="2121843"/>
                    <a:pt x="640151" y="2115387"/>
                    <a:pt x="601698" y="2108253"/>
                  </a:cubicBezTo>
                  <a:cubicBezTo>
                    <a:pt x="568165" y="2103286"/>
                    <a:pt x="534245" y="2091646"/>
                    <a:pt x="500165" y="2097565"/>
                  </a:cubicBezTo>
                  <a:cubicBezTo>
                    <a:pt x="467094" y="2104379"/>
                    <a:pt x="452749" y="2134152"/>
                    <a:pt x="448244" y="2164763"/>
                  </a:cubicBezTo>
                  <a:cubicBezTo>
                    <a:pt x="445803" y="2187506"/>
                    <a:pt x="437538" y="2213338"/>
                    <a:pt x="445850" y="2235364"/>
                  </a:cubicBezTo>
                  <a:cubicBezTo>
                    <a:pt x="317938" y="2264591"/>
                    <a:pt x="185775" y="2282318"/>
                    <a:pt x="61839" y="2326313"/>
                  </a:cubicBezTo>
                  <a:cubicBezTo>
                    <a:pt x="39578" y="2336397"/>
                    <a:pt x="26629" y="2351194"/>
                    <a:pt x="19834" y="2374728"/>
                  </a:cubicBezTo>
                  <a:cubicBezTo>
                    <a:pt x="9683" y="2412021"/>
                    <a:pt x="3755" y="2451238"/>
                    <a:pt x="4631" y="2489927"/>
                  </a:cubicBezTo>
                  <a:cubicBezTo>
                    <a:pt x="5687" y="2502810"/>
                    <a:pt x="12774" y="2510227"/>
                    <a:pt x="23876" y="2514440"/>
                  </a:cubicBezTo>
                  <a:cubicBezTo>
                    <a:pt x="-24529" y="2555984"/>
                    <a:pt x="5564" y="2638140"/>
                    <a:pt x="70237" y="2637744"/>
                  </a:cubicBezTo>
                  <a:cubicBezTo>
                    <a:pt x="140819" y="2637819"/>
                    <a:pt x="166642" y="2544128"/>
                    <a:pt x="107493" y="2507664"/>
                  </a:cubicBezTo>
                  <a:cubicBezTo>
                    <a:pt x="116532" y="2504017"/>
                    <a:pt x="125381" y="2499860"/>
                    <a:pt x="134052" y="2495430"/>
                  </a:cubicBezTo>
                  <a:cubicBezTo>
                    <a:pt x="136370" y="2494243"/>
                    <a:pt x="146606" y="2486929"/>
                    <a:pt x="148801" y="2487599"/>
                  </a:cubicBezTo>
                  <a:cubicBezTo>
                    <a:pt x="324403" y="2453971"/>
                    <a:pt x="543425" y="2431314"/>
                    <a:pt x="732570" y="2395933"/>
                  </a:cubicBezTo>
                  <a:cubicBezTo>
                    <a:pt x="709282" y="2483998"/>
                    <a:pt x="657992" y="2566710"/>
                    <a:pt x="665334" y="2660750"/>
                  </a:cubicBezTo>
                  <a:cubicBezTo>
                    <a:pt x="668208" y="2682700"/>
                    <a:pt x="663383" y="2726261"/>
                    <a:pt x="691845" y="2731162"/>
                  </a:cubicBezTo>
                  <a:cubicBezTo>
                    <a:pt x="638436" y="2770595"/>
                    <a:pt x="666710" y="2858094"/>
                    <a:pt x="734097" y="2857821"/>
                  </a:cubicBezTo>
                  <a:cubicBezTo>
                    <a:pt x="805395" y="2857849"/>
                    <a:pt x="830625" y="2762744"/>
                    <a:pt x="770203" y="2727024"/>
                  </a:cubicBezTo>
                  <a:cubicBezTo>
                    <a:pt x="779618" y="2722633"/>
                    <a:pt x="785970" y="2714612"/>
                    <a:pt x="789401" y="2703218"/>
                  </a:cubicBezTo>
                  <a:cubicBezTo>
                    <a:pt x="793765" y="2688685"/>
                    <a:pt x="800956" y="2675980"/>
                    <a:pt x="807836" y="2662531"/>
                  </a:cubicBezTo>
                  <a:cubicBezTo>
                    <a:pt x="830031" y="2617726"/>
                    <a:pt x="832726" y="2566427"/>
                    <a:pt x="843782" y="2518257"/>
                  </a:cubicBezTo>
                  <a:cubicBezTo>
                    <a:pt x="856807" y="2455545"/>
                    <a:pt x="853781" y="2426667"/>
                    <a:pt x="906108" y="2381919"/>
                  </a:cubicBezTo>
                  <a:cubicBezTo>
                    <a:pt x="931366" y="2404774"/>
                    <a:pt x="966426" y="2411767"/>
                    <a:pt x="998658" y="2419062"/>
                  </a:cubicBezTo>
                  <a:cubicBezTo>
                    <a:pt x="1098843" y="2441587"/>
                    <a:pt x="1198745" y="2465356"/>
                    <a:pt x="1298271" y="2490379"/>
                  </a:cubicBezTo>
                  <a:cubicBezTo>
                    <a:pt x="1328902" y="2498069"/>
                    <a:pt x="1360380" y="2504421"/>
                    <a:pt x="1388843" y="2518578"/>
                  </a:cubicBezTo>
                  <a:cubicBezTo>
                    <a:pt x="1436909" y="2541470"/>
                    <a:pt x="1480734" y="2573844"/>
                    <a:pt x="1531628" y="2590507"/>
                  </a:cubicBezTo>
                  <a:cubicBezTo>
                    <a:pt x="1488933" y="2633927"/>
                    <a:pt x="1520695" y="2710145"/>
                    <a:pt x="1582332" y="2709645"/>
                  </a:cubicBezTo>
                  <a:cubicBezTo>
                    <a:pt x="1655656" y="2709532"/>
                    <a:pt x="1679124" y="2610667"/>
                    <a:pt x="1615318" y="2577077"/>
                  </a:cubicBezTo>
                  <a:cubicBezTo>
                    <a:pt x="1619654" y="2566813"/>
                    <a:pt x="1617863" y="2553477"/>
                    <a:pt x="1617393" y="2542789"/>
                  </a:cubicBezTo>
                  <a:cubicBezTo>
                    <a:pt x="1615696" y="2510877"/>
                    <a:pt x="1611172" y="2477731"/>
                    <a:pt x="1601276" y="2447232"/>
                  </a:cubicBezTo>
                  <a:cubicBezTo>
                    <a:pt x="1591663" y="2412361"/>
                    <a:pt x="1560656" y="2402615"/>
                    <a:pt x="1530967" y="2389421"/>
                  </a:cubicBezTo>
                  <a:cubicBezTo>
                    <a:pt x="1508348" y="2379044"/>
                    <a:pt x="1485541" y="2368969"/>
                    <a:pt x="1462638" y="2359196"/>
                  </a:cubicBezTo>
                  <a:cubicBezTo>
                    <a:pt x="1468387" y="2328481"/>
                    <a:pt x="1453025" y="2297002"/>
                    <a:pt x="1424280" y="2283016"/>
                  </a:cubicBezTo>
                  <a:cubicBezTo>
                    <a:pt x="1436531" y="2273251"/>
                    <a:pt x="1435306" y="2256145"/>
                    <a:pt x="1431160" y="2242631"/>
                  </a:cubicBezTo>
                  <a:cubicBezTo>
                    <a:pt x="1406843" y="2150117"/>
                    <a:pt x="1391764" y="2129835"/>
                    <a:pt x="1293276" y="2140297"/>
                  </a:cubicBezTo>
                  <a:cubicBezTo>
                    <a:pt x="1215427" y="2145292"/>
                    <a:pt x="1137390" y="2146838"/>
                    <a:pt x="1059448" y="2145311"/>
                  </a:cubicBezTo>
                  <a:cubicBezTo>
                    <a:pt x="1036169" y="2144915"/>
                    <a:pt x="1012796" y="2145264"/>
                    <a:pt x="990082" y="2150570"/>
                  </a:cubicBezTo>
                  <a:cubicBezTo>
                    <a:pt x="979055" y="2117631"/>
                    <a:pt x="970667" y="2083720"/>
                    <a:pt x="964541" y="2049536"/>
                  </a:cubicBezTo>
                  <a:cubicBezTo>
                    <a:pt x="958603" y="2023543"/>
                    <a:pt x="957661" y="1961425"/>
                    <a:pt x="940131" y="1943933"/>
                  </a:cubicBezTo>
                  <a:cubicBezTo>
                    <a:pt x="939000" y="1903067"/>
                    <a:pt x="926277" y="1863322"/>
                    <a:pt x="924203" y="1822391"/>
                  </a:cubicBezTo>
                  <a:cubicBezTo>
                    <a:pt x="931649" y="1745042"/>
                    <a:pt x="925051" y="1664772"/>
                    <a:pt x="926371" y="1586518"/>
                  </a:cubicBezTo>
                  <a:cubicBezTo>
                    <a:pt x="1106571" y="1586612"/>
                    <a:pt x="1286867" y="1571213"/>
                    <a:pt x="1464241" y="1539159"/>
                  </a:cubicBezTo>
                  <a:cubicBezTo>
                    <a:pt x="1555377" y="1524475"/>
                    <a:pt x="1607874" y="1480414"/>
                    <a:pt x="1645290" y="1397128"/>
                  </a:cubicBezTo>
                  <a:cubicBezTo>
                    <a:pt x="1678653" y="1432537"/>
                    <a:pt x="1721441" y="1420549"/>
                    <a:pt x="1722101" y="1369155"/>
                  </a:cubicBezTo>
                  <a:cubicBezTo>
                    <a:pt x="1772429" y="995983"/>
                    <a:pt x="1662160" y="621454"/>
                    <a:pt x="1856498" y="273634"/>
                  </a:cubicBezTo>
                  <a:cubicBezTo>
                    <a:pt x="1877515" y="222014"/>
                    <a:pt x="1885998" y="153138"/>
                    <a:pt x="1844151" y="109520"/>
                  </a:cubicBezTo>
                  <a:close/>
                  <a:moveTo>
                    <a:pt x="939188" y="353602"/>
                  </a:moveTo>
                  <a:cubicBezTo>
                    <a:pt x="943901" y="287422"/>
                    <a:pt x="958038" y="222061"/>
                    <a:pt x="972457" y="157436"/>
                  </a:cubicBezTo>
                  <a:cubicBezTo>
                    <a:pt x="983013" y="110058"/>
                    <a:pt x="998658" y="56846"/>
                    <a:pt x="1051342" y="43076"/>
                  </a:cubicBezTo>
                  <a:cubicBezTo>
                    <a:pt x="1274143" y="16235"/>
                    <a:pt x="1503447" y="44000"/>
                    <a:pt x="1720028" y="100228"/>
                  </a:cubicBezTo>
                  <a:cubicBezTo>
                    <a:pt x="1391105" y="291361"/>
                    <a:pt x="1479697" y="905798"/>
                    <a:pt x="1576112" y="1213204"/>
                  </a:cubicBezTo>
                  <a:cubicBezTo>
                    <a:pt x="1329561" y="1094670"/>
                    <a:pt x="1055301" y="1034342"/>
                    <a:pt x="781757" y="1038470"/>
                  </a:cubicBezTo>
                  <a:cubicBezTo>
                    <a:pt x="940885" y="848062"/>
                    <a:pt x="935230" y="587977"/>
                    <a:pt x="939188" y="353602"/>
                  </a:cubicBezTo>
                  <a:close/>
                  <a:moveTo>
                    <a:pt x="217602" y="1188870"/>
                  </a:moveTo>
                  <a:cubicBezTo>
                    <a:pt x="235528" y="1171736"/>
                    <a:pt x="253954" y="1156260"/>
                    <a:pt x="277779" y="1149522"/>
                  </a:cubicBezTo>
                  <a:cubicBezTo>
                    <a:pt x="701402" y="1023937"/>
                    <a:pt x="1170094" y="1049610"/>
                    <a:pt x="1568101" y="1246464"/>
                  </a:cubicBezTo>
                  <a:cubicBezTo>
                    <a:pt x="1181027" y="1336489"/>
                    <a:pt x="772003" y="1344067"/>
                    <a:pt x="380829" y="1275229"/>
                  </a:cubicBezTo>
                  <a:cubicBezTo>
                    <a:pt x="340331" y="1267453"/>
                    <a:pt x="300040" y="1258556"/>
                    <a:pt x="260070" y="1248406"/>
                  </a:cubicBezTo>
                  <a:cubicBezTo>
                    <a:pt x="228526" y="1244099"/>
                    <a:pt x="194398" y="1223421"/>
                    <a:pt x="217602" y="1188870"/>
                  </a:cubicBezTo>
                  <a:close/>
                  <a:moveTo>
                    <a:pt x="476283" y="2222103"/>
                  </a:moveTo>
                  <a:cubicBezTo>
                    <a:pt x="475576" y="2200465"/>
                    <a:pt x="479544" y="2178326"/>
                    <a:pt x="483710" y="2157092"/>
                  </a:cubicBezTo>
                  <a:cubicBezTo>
                    <a:pt x="489270" y="2132013"/>
                    <a:pt x="506386" y="2126810"/>
                    <a:pt x="529825" y="2129656"/>
                  </a:cubicBezTo>
                  <a:cubicBezTo>
                    <a:pt x="585129" y="2136753"/>
                    <a:pt x="639783" y="2150221"/>
                    <a:pt x="694871" y="2159005"/>
                  </a:cubicBezTo>
                  <a:cubicBezTo>
                    <a:pt x="691233" y="2163435"/>
                    <a:pt x="687812" y="2168364"/>
                    <a:pt x="685305" y="2173199"/>
                  </a:cubicBezTo>
                  <a:cubicBezTo>
                    <a:pt x="622112" y="2201907"/>
                    <a:pt x="550408" y="2210803"/>
                    <a:pt x="482975" y="2227438"/>
                  </a:cubicBezTo>
                  <a:cubicBezTo>
                    <a:pt x="482852" y="2227466"/>
                    <a:pt x="476509" y="2228927"/>
                    <a:pt x="476283" y="2222103"/>
                  </a:cubicBezTo>
                  <a:close/>
                  <a:moveTo>
                    <a:pt x="117163" y="2466572"/>
                  </a:moveTo>
                  <a:cubicBezTo>
                    <a:pt x="93120" y="2478946"/>
                    <a:pt x="65336" y="2490897"/>
                    <a:pt x="38023" y="2483546"/>
                  </a:cubicBezTo>
                  <a:cubicBezTo>
                    <a:pt x="38419" y="2455677"/>
                    <a:pt x="41237" y="2427544"/>
                    <a:pt x="47844" y="2400335"/>
                  </a:cubicBezTo>
                  <a:cubicBezTo>
                    <a:pt x="53141" y="2376170"/>
                    <a:pt x="54281" y="2365124"/>
                    <a:pt x="78926" y="2355143"/>
                  </a:cubicBezTo>
                  <a:cubicBezTo>
                    <a:pt x="277694" y="2292120"/>
                    <a:pt x="488545" y="2273685"/>
                    <a:pt x="687039" y="2210012"/>
                  </a:cubicBezTo>
                  <a:cubicBezTo>
                    <a:pt x="704267" y="2236354"/>
                    <a:pt x="734295" y="2252225"/>
                    <a:pt x="763860" y="2260491"/>
                  </a:cubicBezTo>
                  <a:cubicBezTo>
                    <a:pt x="757112" y="2293694"/>
                    <a:pt x="750194" y="2326907"/>
                    <a:pt x="742079" y="2359799"/>
                  </a:cubicBezTo>
                  <a:cubicBezTo>
                    <a:pt x="536649" y="2407564"/>
                    <a:pt x="318409" y="2407271"/>
                    <a:pt x="117163" y="2466572"/>
                  </a:cubicBezTo>
                  <a:close/>
                  <a:moveTo>
                    <a:pt x="1280270" y="2174594"/>
                  </a:moveTo>
                  <a:cubicBezTo>
                    <a:pt x="1374800" y="2165527"/>
                    <a:pt x="1377251" y="2166347"/>
                    <a:pt x="1400529" y="2257720"/>
                  </a:cubicBezTo>
                  <a:cubicBezTo>
                    <a:pt x="1341530" y="2262932"/>
                    <a:pt x="1281965" y="2263139"/>
                    <a:pt x="1222968" y="2267917"/>
                  </a:cubicBezTo>
                  <a:cubicBezTo>
                    <a:pt x="1152470" y="2240821"/>
                    <a:pt x="1078769" y="2217853"/>
                    <a:pt x="1013267" y="2180418"/>
                  </a:cubicBezTo>
                  <a:cubicBezTo>
                    <a:pt x="1102048" y="2176658"/>
                    <a:pt x="1191394" y="2181738"/>
                    <a:pt x="1280270" y="2174594"/>
                  </a:cubicBezTo>
                  <a:close/>
                  <a:moveTo>
                    <a:pt x="1344735" y="2295494"/>
                  </a:moveTo>
                  <a:cubicBezTo>
                    <a:pt x="1340777" y="2299255"/>
                    <a:pt x="1337289" y="2303505"/>
                    <a:pt x="1334273" y="2308217"/>
                  </a:cubicBezTo>
                  <a:cubicBezTo>
                    <a:pt x="1324471" y="2304580"/>
                    <a:pt x="1314576" y="2300970"/>
                    <a:pt x="1304774" y="2297398"/>
                  </a:cubicBezTo>
                  <a:cubicBezTo>
                    <a:pt x="1318157" y="2296832"/>
                    <a:pt x="1331445" y="2296210"/>
                    <a:pt x="1344735" y="2295494"/>
                  </a:cubicBezTo>
                  <a:close/>
                  <a:moveTo>
                    <a:pt x="1008083" y="2216694"/>
                  </a:moveTo>
                  <a:cubicBezTo>
                    <a:pt x="1184986" y="2300404"/>
                    <a:pt x="1377062" y="2347905"/>
                    <a:pt x="1552079" y="2436271"/>
                  </a:cubicBezTo>
                  <a:cubicBezTo>
                    <a:pt x="1579505" y="2447751"/>
                    <a:pt x="1583651" y="2532564"/>
                    <a:pt x="1584217" y="2560385"/>
                  </a:cubicBezTo>
                  <a:cubicBezTo>
                    <a:pt x="1540015" y="2573967"/>
                    <a:pt x="1477341" y="2526362"/>
                    <a:pt x="1437662" y="2506844"/>
                  </a:cubicBezTo>
                  <a:cubicBezTo>
                    <a:pt x="1383470" y="2473754"/>
                    <a:pt x="1321361" y="2461219"/>
                    <a:pt x="1260384" y="2446460"/>
                  </a:cubicBezTo>
                  <a:cubicBezTo>
                    <a:pt x="1167456" y="2423058"/>
                    <a:pt x="1073962" y="2402351"/>
                    <a:pt x="980657" y="2380562"/>
                  </a:cubicBezTo>
                  <a:cubicBezTo>
                    <a:pt x="959357" y="2375105"/>
                    <a:pt x="934664" y="2367659"/>
                    <a:pt x="920621" y="2349356"/>
                  </a:cubicBezTo>
                  <a:cubicBezTo>
                    <a:pt x="914213" y="2341213"/>
                    <a:pt x="903092" y="2336218"/>
                    <a:pt x="894327" y="2345973"/>
                  </a:cubicBezTo>
                  <a:cubicBezTo>
                    <a:pt x="875288" y="2367301"/>
                    <a:pt x="850313" y="2385670"/>
                    <a:pt x="837090" y="2411569"/>
                  </a:cubicBezTo>
                  <a:cubicBezTo>
                    <a:pt x="823151" y="2438891"/>
                    <a:pt x="819174" y="2470577"/>
                    <a:pt x="813311" y="2500303"/>
                  </a:cubicBezTo>
                  <a:cubicBezTo>
                    <a:pt x="802397" y="2546616"/>
                    <a:pt x="798976" y="2595389"/>
                    <a:pt x="781823" y="2639912"/>
                  </a:cubicBezTo>
                  <a:cubicBezTo>
                    <a:pt x="772644" y="2658733"/>
                    <a:pt x="761381" y="2676555"/>
                    <a:pt x="756481" y="2697129"/>
                  </a:cubicBezTo>
                  <a:cubicBezTo>
                    <a:pt x="738668" y="2698845"/>
                    <a:pt x="720223" y="2698336"/>
                    <a:pt x="702269" y="2698024"/>
                  </a:cubicBezTo>
                  <a:cubicBezTo>
                    <a:pt x="684202" y="2605879"/>
                    <a:pt x="725275" y="2520566"/>
                    <a:pt x="755623" y="2436167"/>
                  </a:cubicBezTo>
                  <a:cubicBezTo>
                    <a:pt x="773275" y="2380769"/>
                    <a:pt x="785103" y="2323768"/>
                    <a:pt x="796648" y="2266833"/>
                  </a:cubicBezTo>
                  <a:cubicBezTo>
                    <a:pt x="859672" y="2271678"/>
                    <a:pt x="966897" y="2272158"/>
                    <a:pt x="1008083" y="2216694"/>
                  </a:cubicBezTo>
                  <a:close/>
                  <a:moveTo>
                    <a:pt x="978018" y="2193057"/>
                  </a:moveTo>
                  <a:cubicBezTo>
                    <a:pt x="981317" y="2197043"/>
                    <a:pt x="981977" y="2196261"/>
                    <a:pt x="979244" y="2199908"/>
                  </a:cubicBezTo>
                  <a:cubicBezTo>
                    <a:pt x="929104" y="2247673"/>
                    <a:pt x="754162" y="2254524"/>
                    <a:pt x="714248" y="2190012"/>
                  </a:cubicBezTo>
                  <a:cubicBezTo>
                    <a:pt x="723136" y="2169683"/>
                    <a:pt x="749845" y="2159881"/>
                    <a:pt x="750175" y="2135368"/>
                  </a:cubicBezTo>
                  <a:cubicBezTo>
                    <a:pt x="763982" y="2083569"/>
                    <a:pt x="775650" y="2031771"/>
                    <a:pt x="788270" y="1979690"/>
                  </a:cubicBezTo>
                  <a:cubicBezTo>
                    <a:pt x="821577" y="2000142"/>
                    <a:pt x="884619" y="1998728"/>
                    <a:pt x="919962" y="1981283"/>
                  </a:cubicBezTo>
                  <a:cubicBezTo>
                    <a:pt x="935701" y="2051450"/>
                    <a:pt x="933533" y="2133455"/>
                    <a:pt x="978018" y="2193057"/>
                  </a:cubicBezTo>
                  <a:close/>
                  <a:moveTo>
                    <a:pt x="892913" y="1843776"/>
                  </a:moveTo>
                  <a:cubicBezTo>
                    <a:pt x="895646" y="1877771"/>
                    <a:pt x="905824" y="1910918"/>
                    <a:pt x="906579" y="1944960"/>
                  </a:cubicBezTo>
                  <a:cubicBezTo>
                    <a:pt x="904411" y="1956232"/>
                    <a:pt x="895646" y="1956034"/>
                    <a:pt x="885938" y="1957363"/>
                  </a:cubicBezTo>
                  <a:cubicBezTo>
                    <a:pt x="856656" y="1961491"/>
                    <a:pt x="821973" y="1966476"/>
                    <a:pt x="797865" y="1945478"/>
                  </a:cubicBezTo>
                  <a:cubicBezTo>
                    <a:pt x="801606" y="1910824"/>
                    <a:pt x="803039" y="1876018"/>
                    <a:pt x="807544" y="1841429"/>
                  </a:cubicBezTo>
                  <a:cubicBezTo>
                    <a:pt x="841199" y="1846688"/>
                    <a:pt x="860633" y="1849977"/>
                    <a:pt x="892913" y="1843776"/>
                  </a:cubicBezTo>
                  <a:close/>
                  <a:moveTo>
                    <a:pt x="809155" y="1806906"/>
                  </a:moveTo>
                  <a:cubicBezTo>
                    <a:pt x="809089" y="1732630"/>
                    <a:pt x="809419" y="1658363"/>
                    <a:pt x="809664" y="1584096"/>
                  </a:cubicBezTo>
                  <a:cubicBezTo>
                    <a:pt x="837392" y="1585208"/>
                    <a:pt x="865129" y="1585953"/>
                    <a:pt x="892819" y="1586301"/>
                  </a:cubicBezTo>
                  <a:cubicBezTo>
                    <a:pt x="893761" y="1659918"/>
                    <a:pt x="893855" y="1733534"/>
                    <a:pt x="893290" y="1807151"/>
                  </a:cubicBezTo>
                  <a:cubicBezTo>
                    <a:pt x="871990" y="1819451"/>
                    <a:pt x="832915" y="1811854"/>
                    <a:pt x="809155" y="1806906"/>
                  </a:cubicBezTo>
                  <a:close/>
                  <a:moveTo>
                    <a:pt x="1403922" y="1515785"/>
                  </a:moveTo>
                  <a:cubicBezTo>
                    <a:pt x="1047479" y="1572570"/>
                    <a:pt x="680696" y="1564728"/>
                    <a:pt x="327212" y="1491819"/>
                  </a:cubicBezTo>
                  <a:cubicBezTo>
                    <a:pt x="228629" y="1477474"/>
                    <a:pt x="184361" y="1447843"/>
                    <a:pt x="176237" y="1343699"/>
                  </a:cubicBezTo>
                  <a:cubicBezTo>
                    <a:pt x="173231" y="1307480"/>
                    <a:pt x="163740" y="1266030"/>
                    <a:pt x="180149" y="1231865"/>
                  </a:cubicBezTo>
                  <a:cubicBezTo>
                    <a:pt x="192532" y="1262769"/>
                    <a:pt x="222711" y="1273994"/>
                    <a:pt x="252776" y="1281091"/>
                  </a:cubicBezTo>
                  <a:cubicBezTo>
                    <a:pt x="690432" y="1382727"/>
                    <a:pt x="1159068" y="1380352"/>
                    <a:pt x="1595245" y="1272561"/>
                  </a:cubicBezTo>
                  <a:cubicBezTo>
                    <a:pt x="1604857" y="1303050"/>
                    <a:pt x="1611926" y="1334303"/>
                    <a:pt x="1624084" y="1363972"/>
                  </a:cubicBezTo>
                  <a:cubicBezTo>
                    <a:pt x="1579599" y="1477003"/>
                    <a:pt x="1518339" y="1501488"/>
                    <a:pt x="1403922" y="1515785"/>
                  </a:cubicBezTo>
                  <a:close/>
                  <a:moveTo>
                    <a:pt x="1839722" y="208433"/>
                  </a:moveTo>
                  <a:cubicBezTo>
                    <a:pt x="1835009" y="252503"/>
                    <a:pt x="1811353" y="291823"/>
                    <a:pt x="1792693" y="331058"/>
                  </a:cubicBezTo>
                  <a:cubicBezTo>
                    <a:pt x="1636336" y="658691"/>
                    <a:pt x="1740009" y="1030100"/>
                    <a:pt x="1687418" y="1376215"/>
                  </a:cubicBezTo>
                  <a:cubicBezTo>
                    <a:pt x="1686098" y="1384009"/>
                    <a:pt x="1687042" y="1386130"/>
                    <a:pt x="1679218" y="1382020"/>
                  </a:cubicBezTo>
                  <a:cubicBezTo>
                    <a:pt x="1655845" y="1367356"/>
                    <a:pt x="1649908" y="1337356"/>
                    <a:pt x="1642085" y="1312768"/>
                  </a:cubicBezTo>
                  <a:cubicBezTo>
                    <a:pt x="1535868" y="996190"/>
                    <a:pt x="1454061" y="589108"/>
                    <a:pt x="1600899" y="273690"/>
                  </a:cubicBezTo>
                  <a:cubicBezTo>
                    <a:pt x="1638315" y="195144"/>
                    <a:pt x="1716164" y="96807"/>
                    <a:pt x="1814181" y="128163"/>
                  </a:cubicBezTo>
                  <a:cubicBezTo>
                    <a:pt x="1839533" y="144816"/>
                    <a:pt x="1842361" y="180687"/>
                    <a:pt x="1839722" y="208433"/>
                  </a:cubicBezTo>
                  <a:close/>
                </a:path>
              </a:pathLst>
            </a:custGeom>
            <a:solidFill>
              <a:srgbClr val="000000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aphic 3" descr="Cubicles with laptops and chairs">
            <a:extLst>
              <a:ext uri="{FF2B5EF4-FFF2-40B4-BE49-F238E27FC236}">
                <a16:creationId xmlns:a16="http://schemas.microsoft.com/office/drawing/2014/main" id="{363D4D39-D602-2686-2DC3-AD63A23962CD}"/>
              </a:ext>
            </a:extLst>
          </p:cNvPr>
          <p:cNvGrpSpPr/>
          <p:nvPr/>
        </p:nvGrpSpPr>
        <p:grpSpPr>
          <a:xfrm>
            <a:off x="5256192" y="3348417"/>
            <a:ext cx="1873925" cy="2857827"/>
            <a:chOff x="5256192" y="3348417"/>
            <a:chExt cx="1873925" cy="285782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46FE24-F300-2D8D-9C4E-C2944142E2B5}"/>
                </a:ext>
              </a:extLst>
            </p:cNvPr>
            <p:cNvSpPr/>
            <p:nvPr/>
          </p:nvSpPr>
          <p:spPr>
            <a:xfrm>
              <a:off x="5273084" y="3365600"/>
              <a:ext cx="1701413" cy="1553340"/>
            </a:xfrm>
            <a:custGeom>
              <a:avLst/>
              <a:gdLst>
                <a:gd name="connsiteX0" fmla="*/ 1649864 w 1701413"/>
                <a:gd name="connsiteY0" fmla="*/ 1159243 h 1553340"/>
                <a:gd name="connsiteX1" fmla="*/ 1511952 w 1701413"/>
                <a:gd name="connsiteY1" fmla="*/ 1101281 h 1553340"/>
                <a:gd name="connsiteX2" fmla="*/ 1107217 w 1701413"/>
                <a:gd name="connsiteY2" fmla="*/ 1038324 h 1553340"/>
                <a:gd name="connsiteX3" fmla="*/ 1091223 w 1701413"/>
                <a:gd name="connsiteY3" fmla="*/ 1017335 h 1553340"/>
                <a:gd name="connsiteX4" fmla="*/ 939324 w 1701413"/>
                <a:gd name="connsiteY4" fmla="*/ 545646 h 1553340"/>
                <a:gd name="connsiteX5" fmla="*/ 909344 w 1701413"/>
                <a:gd name="connsiteY5" fmla="*/ 156904 h 1553340"/>
                <a:gd name="connsiteX6" fmla="*/ 765437 w 1701413"/>
                <a:gd name="connsiteY6" fmla="*/ 2988 h 1553340"/>
                <a:gd name="connsiteX7" fmla="*/ 464638 w 1701413"/>
                <a:gd name="connsiteY7" fmla="*/ 5995 h 1553340"/>
                <a:gd name="connsiteX8" fmla="*/ 27924 w 1701413"/>
                <a:gd name="connsiteY8" fmla="*/ 98932 h 1553340"/>
                <a:gd name="connsiteX9" fmla="*/ 76404 w 1701413"/>
                <a:gd name="connsiteY9" fmla="*/ 382748 h 1553340"/>
                <a:gd name="connsiteX10" fmla="*/ 137854 w 1701413"/>
                <a:gd name="connsiteY10" fmla="*/ 958374 h 1553340"/>
                <a:gd name="connsiteX11" fmla="*/ 148843 w 1701413"/>
                <a:gd name="connsiteY11" fmla="*/ 1341122 h 1553340"/>
                <a:gd name="connsiteX12" fmla="*/ 201367 w 1701413"/>
                <a:gd name="connsiteY12" fmla="*/ 1359397 h 1553340"/>
                <a:gd name="connsiteX13" fmla="*/ 221602 w 1701413"/>
                <a:gd name="connsiteY13" fmla="*/ 1362676 h 1553340"/>
                <a:gd name="connsiteX14" fmla="*/ 396685 w 1701413"/>
                <a:gd name="connsiteY14" fmla="*/ 1506017 h 1553340"/>
                <a:gd name="connsiteX15" fmla="*/ 1316087 w 1701413"/>
                <a:gd name="connsiteY15" fmla="*/ 1528005 h 1553340"/>
                <a:gd name="connsiteX16" fmla="*/ 1667856 w 1701413"/>
                <a:gd name="connsiteY16" fmla="*/ 1431072 h 1553340"/>
                <a:gd name="connsiteX17" fmla="*/ 1700833 w 1701413"/>
                <a:gd name="connsiteY17" fmla="*/ 1263179 h 1553340"/>
                <a:gd name="connsiteX18" fmla="*/ 1649864 w 1701413"/>
                <a:gd name="connsiteY18" fmla="*/ 1159243 h 15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413" h="1553340">
                  <a:moveTo>
                    <a:pt x="1649864" y="1159243"/>
                  </a:moveTo>
                  <a:cubicBezTo>
                    <a:pt x="1618735" y="1117369"/>
                    <a:pt x="1559924" y="1111969"/>
                    <a:pt x="1511952" y="1101281"/>
                  </a:cubicBezTo>
                  <a:cubicBezTo>
                    <a:pt x="1375162" y="1069435"/>
                    <a:pt x="1247947" y="1041632"/>
                    <a:pt x="1107217" y="1038324"/>
                  </a:cubicBezTo>
                  <a:cubicBezTo>
                    <a:pt x="1100977" y="1035383"/>
                    <a:pt x="1095115" y="1021746"/>
                    <a:pt x="1091223" y="1017335"/>
                  </a:cubicBezTo>
                  <a:cubicBezTo>
                    <a:pt x="979633" y="888329"/>
                    <a:pt x="949475" y="711323"/>
                    <a:pt x="939324" y="545646"/>
                  </a:cubicBezTo>
                  <a:cubicBezTo>
                    <a:pt x="934715" y="415358"/>
                    <a:pt x="938617" y="284750"/>
                    <a:pt x="909344" y="156904"/>
                  </a:cubicBezTo>
                  <a:cubicBezTo>
                    <a:pt x="895631" y="72364"/>
                    <a:pt x="863511" y="8756"/>
                    <a:pt x="765437" y="2988"/>
                  </a:cubicBezTo>
                  <a:cubicBezTo>
                    <a:pt x="663509" y="-2996"/>
                    <a:pt x="564860" y="1056"/>
                    <a:pt x="464638" y="5995"/>
                  </a:cubicBezTo>
                  <a:cubicBezTo>
                    <a:pt x="315623" y="22507"/>
                    <a:pt x="165760" y="39952"/>
                    <a:pt x="27924" y="98932"/>
                  </a:cubicBezTo>
                  <a:cubicBezTo>
                    <a:pt x="-45985" y="186950"/>
                    <a:pt x="46886" y="295108"/>
                    <a:pt x="76404" y="382748"/>
                  </a:cubicBezTo>
                  <a:cubicBezTo>
                    <a:pt x="142057" y="568491"/>
                    <a:pt x="143235" y="762895"/>
                    <a:pt x="137854" y="958374"/>
                  </a:cubicBezTo>
                  <a:cubicBezTo>
                    <a:pt x="134244" y="1089425"/>
                    <a:pt x="129278" y="1212879"/>
                    <a:pt x="148843" y="1341122"/>
                  </a:cubicBezTo>
                  <a:cubicBezTo>
                    <a:pt x="150455" y="1387048"/>
                    <a:pt x="177155" y="1384532"/>
                    <a:pt x="201367" y="1359397"/>
                  </a:cubicBezTo>
                  <a:cubicBezTo>
                    <a:pt x="207456" y="1353082"/>
                    <a:pt x="217992" y="1354674"/>
                    <a:pt x="221602" y="1362676"/>
                  </a:cubicBezTo>
                  <a:cubicBezTo>
                    <a:pt x="254994" y="1436698"/>
                    <a:pt x="315133" y="1496262"/>
                    <a:pt x="396685" y="1506017"/>
                  </a:cubicBezTo>
                  <a:cubicBezTo>
                    <a:pt x="700718" y="1560709"/>
                    <a:pt x="1009802" y="1567937"/>
                    <a:pt x="1316087" y="1528005"/>
                  </a:cubicBezTo>
                  <a:cubicBezTo>
                    <a:pt x="1411720" y="1507091"/>
                    <a:pt x="1613513" y="1513255"/>
                    <a:pt x="1667856" y="1431072"/>
                  </a:cubicBezTo>
                  <a:cubicBezTo>
                    <a:pt x="1697714" y="1380819"/>
                    <a:pt x="1698760" y="1320227"/>
                    <a:pt x="1700833" y="1263179"/>
                  </a:cubicBezTo>
                  <a:cubicBezTo>
                    <a:pt x="1705555" y="1219778"/>
                    <a:pt x="1680806" y="1186669"/>
                    <a:pt x="1649864" y="1159243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51330D1-FFB8-8C57-A089-2B48C05F26BE}"/>
                </a:ext>
              </a:extLst>
            </p:cNvPr>
            <p:cNvSpPr/>
            <p:nvPr/>
          </p:nvSpPr>
          <p:spPr>
            <a:xfrm>
              <a:off x="5532393" y="5468575"/>
              <a:ext cx="1568018" cy="594119"/>
            </a:xfrm>
            <a:custGeom>
              <a:avLst/>
              <a:gdLst>
                <a:gd name="connsiteX0" fmla="*/ 1558080 w 1568018"/>
                <a:gd name="connsiteY0" fmla="*/ 278232 h 594119"/>
                <a:gd name="connsiteX1" fmla="*/ 1521568 w 1568018"/>
                <a:gd name="connsiteY1" fmla="*/ 227008 h 594119"/>
                <a:gd name="connsiteX2" fmla="*/ 1521088 w 1568018"/>
                <a:gd name="connsiteY2" fmla="*/ 226839 h 594119"/>
                <a:gd name="connsiteX3" fmla="*/ 1138868 w 1568018"/>
                <a:gd name="connsiteY3" fmla="*/ 131922 h 594119"/>
                <a:gd name="connsiteX4" fmla="*/ 1134174 w 1568018"/>
                <a:gd name="connsiteY4" fmla="*/ 123101 h 594119"/>
                <a:gd name="connsiteX5" fmla="*/ 1130611 w 1568018"/>
                <a:gd name="connsiteY5" fmla="*/ 62114 h 594119"/>
                <a:gd name="connsiteX6" fmla="*/ 1066806 w 1568018"/>
                <a:gd name="connsiteY6" fmla="*/ 1098 h 594119"/>
                <a:gd name="connsiteX7" fmla="*/ 970919 w 1568018"/>
                <a:gd name="connsiteY7" fmla="*/ 17714 h 594119"/>
                <a:gd name="connsiteX8" fmla="*/ 901505 w 1568018"/>
                <a:gd name="connsiteY8" fmla="*/ 30484 h 594119"/>
                <a:gd name="connsiteX9" fmla="*/ 896322 w 1568018"/>
                <a:gd name="connsiteY9" fmla="*/ 44168 h 594119"/>
                <a:gd name="connsiteX10" fmla="*/ 903965 w 1568018"/>
                <a:gd name="connsiteY10" fmla="*/ 55130 h 594119"/>
                <a:gd name="connsiteX11" fmla="*/ 904776 w 1568018"/>
                <a:gd name="connsiteY11" fmla="*/ 58381 h 594119"/>
                <a:gd name="connsiteX12" fmla="*/ 902994 w 1568018"/>
                <a:gd name="connsiteY12" fmla="*/ 84573 h 594119"/>
                <a:gd name="connsiteX13" fmla="*/ 901816 w 1568018"/>
                <a:gd name="connsiteY13" fmla="*/ 87899 h 594119"/>
                <a:gd name="connsiteX14" fmla="*/ 803620 w 1568018"/>
                <a:gd name="connsiteY14" fmla="*/ 138407 h 594119"/>
                <a:gd name="connsiteX15" fmla="*/ 802772 w 1568018"/>
                <a:gd name="connsiteY15" fmla="*/ 138520 h 594119"/>
                <a:gd name="connsiteX16" fmla="*/ 601337 w 1568018"/>
                <a:gd name="connsiteY16" fmla="*/ 97484 h 594119"/>
                <a:gd name="connsiteX17" fmla="*/ 599801 w 1568018"/>
                <a:gd name="connsiteY17" fmla="*/ 94195 h 594119"/>
                <a:gd name="connsiteX18" fmla="*/ 597511 w 1568018"/>
                <a:gd name="connsiteY18" fmla="*/ 78899 h 594119"/>
                <a:gd name="connsiteX19" fmla="*/ 592874 w 1568018"/>
                <a:gd name="connsiteY19" fmla="*/ 56346 h 594119"/>
                <a:gd name="connsiteX20" fmla="*/ 585541 w 1568018"/>
                <a:gd name="connsiteY20" fmla="*/ 51850 h 594119"/>
                <a:gd name="connsiteX21" fmla="*/ 317973 w 1568018"/>
                <a:gd name="connsiteY21" fmla="*/ 45988 h 594119"/>
                <a:gd name="connsiteX22" fmla="*/ 214687 w 1568018"/>
                <a:gd name="connsiteY22" fmla="*/ 61463 h 594119"/>
                <a:gd name="connsiteX23" fmla="*/ 193934 w 1568018"/>
                <a:gd name="connsiteY23" fmla="*/ 117304 h 594119"/>
                <a:gd name="connsiteX24" fmla="*/ 189249 w 1568018"/>
                <a:gd name="connsiteY24" fmla="*/ 134816 h 594119"/>
                <a:gd name="connsiteX25" fmla="*/ 190173 w 1568018"/>
                <a:gd name="connsiteY25" fmla="*/ 142129 h 594119"/>
                <a:gd name="connsiteX26" fmla="*/ 196498 w 1568018"/>
                <a:gd name="connsiteY26" fmla="*/ 145918 h 594119"/>
                <a:gd name="connsiteX27" fmla="*/ 370893 w 1568018"/>
                <a:gd name="connsiteY27" fmla="*/ 156964 h 594119"/>
                <a:gd name="connsiteX28" fmla="*/ 372825 w 1568018"/>
                <a:gd name="connsiteY28" fmla="*/ 169828 h 594119"/>
                <a:gd name="connsiteX29" fmla="*/ 42460 w 1568018"/>
                <a:gd name="connsiteY29" fmla="*/ 300465 h 594119"/>
                <a:gd name="connsiteX30" fmla="*/ 9482 w 1568018"/>
                <a:gd name="connsiteY30" fmla="*/ 345440 h 594119"/>
                <a:gd name="connsiteX31" fmla="*/ 7484 w 1568018"/>
                <a:gd name="connsiteY31" fmla="*/ 458367 h 594119"/>
                <a:gd name="connsiteX32" fmla="*/ 139402 w 1568018"/>
                <a:gd name="connsiteY32" fmla="*/ 417397 h 594119"/>
                <a:gd name="connsiteX33" fmla="*/ 329283 w 1568018"/>
                <a:gd name="connsiteY33" fmla="*/ 342443 h 594119"/>
                <a:gd name="connsiteX34" fmla="*/ 538106 w 1568018"/>
                <a:gd name="connsiteY34" fmla="*/ 287289 h 594119"/>
                <a:gd name="connsiteX35" fmla="*/ 538446 w 1568018"/>
                <a:gd name="connsiteY35" fmla="*/ 287195 h 594119"/>
                <a:gd name="connsiteX36" fmla="*/ 683681 w 1568018"/>
                <a:gd name="connsiteY36" fmla="*/ 234501 h 594119"/>
                <a:gd name="connsiteX37" fmla="*/ 683935 w 1568018"/>
                <a:gd name="connsiteY37" fmla="*/ 234200 h 594119"/>
                <a:gd name="connsiteX38" fmla="*/ 697139 w 1568018"/>
                <a:gd name="connsiteY38" fmla="*/ 231391 h 594119"/>
                <a:gd name="connsiteX39" fmla="*/ 716771 w 1568018"/>
                <a:gd name="connsiteY39" fmla="*/ 251447 h 594119"/>
                <a:gd name="connsiteX40" fmla="*/ 745629 w 1568018"/>
                <a:gd name="connsiteY40" fmla="*/ 295215 h 594119"/>
                <a:gd name="connsiteX41" fmla="*/ 774997 w 1568018"/>
                <a:gd name="connsiteY41" fmla="*/ 414033 h 594119"/>
                <a:gd name="connsiteX42" fmla="*/ 808059 w 1568018"/>
                <a:gd name="connsiteY42" fmla="*/ 537563 h 594119"/>
                <a:gd name="connsiteX43" fmla="*/ 825542 w 1568018"/>
                <a:gd name="connsiteY43" fmla="*/ 578890 h 594119"/>
                <a:gd name="connsiteX44" fmla="*/ 837483 w 1568018"/>
                <a:gd name="connsiteY44" fmla="*/ 591746 h 594119"/>
                <a:gd name="connsiteX45" fmla="*/ 840226 w 1568018"/>
                <a:gd name="connsiteY45" fmla="*/ 592773 h 594119"/>
                <a:gd name="connsiteX46" fmla="*/ 880941 w 1568018"/>
                <a:gd name="connsiteY46" fmla="*/ 594064 h 594119"/>
                <a:gd name="connsiteX47" fmla="*/ 881525 w 1568018"/>
                <a:gd name="connsiteY47" fmla="*/ 594055 h 594119"/>
                <a:gd name="connsiteX48" fmla="*/ 903824 w 1568018"/>
                <a:gd name="connsiteY48" fmla="*/ 586449 h 594119"/>
                <a:gd name="connsiteX49" fmla="*/ 879913 w 1568018"/>
                <a:gd name="connsiteY49" fmla="*/ 373422 h 594119"/>
                <a:gd name="connsiteX50" fmla="*/ 846342 w 1568018"/>
                <a:gd name="connsiteY50" fmla="*/ 260504 h 594119"/>
                <a:gd name="connsiteX51" fmla="*/ 854033 w 1568018"/>
                <a:gd name="connsiteY51" fmla="*/ 252446 h 594119"/>
                <a:gd name="connsiteX52" fmla="*/ 1454549 w 1568018"/>
                <a:gd name="connsiteY52" fmla="*/ 343319 h 594119"/>
                <a:gd name="connsiteX53" fmla="*/ 1455303 w 1568018"/>
                <a:gd name="connsiteY53" fmla="*/ 343508 h 594119"/>
                <a:gd name="connsiteX54" fmla="*/ 1476706 w 1568018"/>
                <a:gd name="connsiteY54" fmla="*/ 353875 h 594119"/>
                <a:gd name="connsiteX55" fmla="*/ 1555375 w 1568018"/>
                <a:gd name="connsiteY55" fmla="*/ 372932 h 594119"/>
                <a:gd name="connsiteX56" fmla="*/ 1568014 w 1568018"/>
                <a:gd name="connsiteY56" fmla="*/ 357645 h 594119"/>
                <a:gd name="connsiteX57" fmla="*/ 1558080 w 1568018"/>
                <a:gd name="connsiteY57" fmla="*/ 278232 h 59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8018" h="594119">
                  <a:moveTo>
                    <a:pt x="1558080" y="278232"/>
                  </a:moveTo>
                  <a:cubicBezTo>
                    <a:pt x="1553122" y="254906"/>
                    <a:pt x="1550549" y="238215"/>
                    <a:pt x="1521568" y="227008"/>
                  </a:cubicBezTo>
                  <a:cubicBezTo>
                    <a:pt x="1521408" y="226952"/>
                    <a:pt x="1521248" y="226886"/>
                    <a:pt x="1521088" y="226839"/>
                  </a:cubicBezTo>
                  <a:cubicBezTo>
                    <a:pt x="1382912" y="183230"/>
                    <a:pt x="1277316" y="163891"/>
                    <a:pt x="1138868" y="131922"/>
                  </a:cubicBezTo>
                  <a:cubicBezTo>
                    <a:pt x="1134947" y="131018"/>
                    <a:pt x="1132666" y="126833"/>
                    <a:pt x="1134174" y="123101"/>
                  </a:cubicBezTo>
                  <a:cubicBezTo>
                    <a:pt x="1140601" y="107107"/>
                    <a:pt x="1130725" y="70567"/>
                    <a:pt x="1130611" y="62114"/>
                  </a:cubicBezTo>
                  <a:cubicBezTo>
                    <a:pt x="1127294" y="11088"/>
                    <a:pt x="1104947" y="-4567"/>
                    <a:pt x="1066806" y="1098"/>
                  </a:cubicBezTo>
                  <a:cubicBezTo>
                    <a:pt x="1034611" y="5226"/>
                    <a:pt x="1002227" y="11568"/>
                    <a:pt x="970919" y="17714"/>
                  </a:cubicBezTo>
                  <a:cubicBezTo>
                    <a:pt x="948167" y="22171"/>
                    <a:pt x="924643" y="26789"/>
                    <a:pt x="901505" y="30484"/>
                  </a:cubicBezTo>
                  <a:cubicBezTo>
                    <a:pt x="895266" y="31285"/>
                    <a:pt x="892137" y="39409"/>
                    <a:pt x="896322" y="44168"/>
                  </a:cubicBezTo>
                  <a:cubicBezTo>
                    <a:pt x="899376" y="47882"/>
                    <a:pt x="901986" y="51633"/>
                    <a:pt x="903965" y="55130"/>
                  </a:cubicBezTo>
                  <a:cubicBezTo>
                    <a:pt x="904521" y="56119"/>
                    <a:pt x="904794" y="57241"/>
                    <a:pt x="904776" y="58381"/>
                  </a:cubicBezTo>
                  <a:cubicBezTo>
                    <a:pt x="904682" y="64931"/>
                    <a:pt x="903570" y="76703"/>
                    <a:pt x="902994" y="84573"/>
                  </a:cubicBezTo>
                  <a:cubicBezTo>
                    <a:pt x="902910" y="85769"/>
                    <a:pt x="902504" y="86919"/>
                    <a:pt x="901816" y="87899"/>
                  </a:cubicBezTo>
                  <a:cubicBezTo>
                    <a:pt x="883919" y="113224"/>
                    <a:pt x="853355" y="128925"/>
                    <a:pt x="803620" y="138407"/>
                  </a:cubicBezTo>
                  <a:cubicBezTo>
                    <a:pt x="803337" y="138463"/>
                    <a:pt x="803054" y="138501"/>
                    <a:pt x="802772" y="138520"/>
                  </a:cubicBezTo>
                  <a:cubicBezTo>
                    <a:pt x="704990" y="145315"/>
                    <a:pt x="632212" y="132497"/>
                    <a:pt x="601337" y="97484"/>
                  </a:cubicBezTo>
                  <a:cubicBezTo>
                    <a:pt x="600517" y="96561"/>
                    <a:pt x="600008" y="95411"/>
                    <a:pt x="599801" y="94195"/>
                  </a:cubicBezTo>
                  <a:cubicBezTo>
                    <a:pt x="599150" y="90246"/>
                    <a:pt x="598199" y="83687"/>
                    <a:pt x="597511" y="78899"/>
                  </a:cubicBezTo>
                  <a:cubicBezTo>
                    <a:pt x="594589" y="58655"/>
                    <a:pt x="594485" y="58522"/>
                    <a:pt x="592874" y="56346"/>
                  </a:cubicBezTo>
                  <a:cubicBezTo>
                    <a:pt x="591187" y="53980"/>
                    <a:pt x="588764" y="52311"/>
                    <a:pt x="585541" y="51850"/>
                  </a:cubicBezTo>
                  <a:cubicBezTo>
                    <a:pt x="496505" y="47929"/>
                    <a:pt x="406811" y="53169"/>
                    <a:pt x="317973" y="45988"/>
                  </a:cubicBezTo>
                  <a:cubicBezTo>
                    <a:pt x="285627" y="45177"/>
                    <a:pt x="231350" y="31963"/>
                    <a:pt x="214687" y="61463"/>
                  </a:cubicBezTo>
                  <a:cubicBezTo>
                    <a:pt x="204669" y="78286"/>
                    <a:pt x="198966" y="99020"/>
                    <a:pt x="193934" y="117304"/>
                  </a:cubicBezTo>
                  <a:cubicBezTo>
                    <a:pt x="192143" y="123110"/>
                    <a:pt x="191173" y="128925"/>
                    <a:pt x="189249" y="134816"/>
                  </a:cubicBezTo>
                  <a:cubicBezTo>
                    <a:pt x="188421" y="137266"/>
                    <a:pt x="188759" y="139961"/>
                    <a:pt x="190173" y="142129"/>
                  </a:cubicBezTo>
                  <a:cubicBezTo>
                    <a:pt x="191587" y="144297"/>
                    <a:pt x="193915" y="145692"/>
                    <a:pt x="196498" y="145918"/>
                  </a:cubicBezTo>
                  <a:cubicBezTo>
                    <a:pt x="235968" y="149368"/>
                    <a:pt x="310244" y="153844"/>
                    <a:pt x="370893" y="156964"/>
                  </a:cubicBezTo>
                  <a:cubicBezTo>
                    <a:pt x="378112" y="157331"/>
                    <a:pt x="379610" y="167350"/>
                    <a:pt x="372825" y="169828"/>
                  </a:cubicBezTo>
                  <a:cubicBezTo>
                    <a:pt x="257541" y="211985"/>
                    <a:pt x="156574" y="242993"/>
                    <a:pt x="42460" y="300465"/>
                  </a:cubicBezTo>
                  <a:cubicBezTo>
                    <a:pt x="26749" y="308759"/>
                    <a:pt x="13177" y="331538"/>
                    <a:pt x="9482" y="345440"/>
                  </a:cubicBezTo>
                  <a:cubicBezTo>
                    <a:pt x="4732" y="363168"/>
                    <a:pt x="-8095" y="455521"/>
                    <a:pt x="7484" y="458367"/>
                  </a:cubicBezTo>
                  <a:cubicBezTo>
                    <a:pt x="49311" y="469658"/>
                    <a:pt x="101157" y="438631"/>
                    <a:pt x="139402" y="417397"/>
                  </a:cubicBezTo>
                  <a:cubicBezTo>
                    <a:pt x="197233" y="380820"/>
                    <a:pt x="263130" y="356354"/>
                    <a:pt x="329283" y="342443"/>
                  </a:cubicBezTo>
                  <a:cubicBezTo>
                    <a:pt x="401325" y="324658"/>
                    <a:pt x="466714" y="303528"/>
                    <a:pt x="538106" y="287289"/>
                  </a:cubicBezTo>
                  <a:cubicBezTo>
                    <a:pt x="538220" y="287261"/>
                    <a:pt x="538332" y="287233"/>
                    <a:pt x="538446" y="287195"/>
                  </a:cubicBezTo>
                  <a:cubicBezTo>
                    <a:pt x="582186" y="274095"/>
                    <a:pt x="654106" y="271211"/>
                    <a:pt x="683681" y="234501"/>
                  </a:cubicBezTo>
                  <a:cubicBezTo>
                    <a:pt x="683766" y="234397"/>
                    <a:pt x="683850" y="234303"/>
                    <a:pt x="683935" y="234200"/>
                  </a:cubicBezTo>
                  <a:cubicBezTo>
                    <a:pt x="688289" y="229563"/>
                    <a:pt x="692041" y="226207"/>
                    <a:pt x="697139" y="231391"/>
                  </a:cubicBezTo>
                  <a:cubicBezTo>
                    <a:pt x="703331" y="238337"/>
                    <a:pt x="710164" y="245000"/>
                    <a:pt x="716771" y="251447"/>
                  </a:cubicBezTo>
                  <a:cubicBezTo>
                    <a:pt x="730513" y="264849"/>
                    <a:pt x="737223" y="278713"/>
                    <a:pt x="745629" y="295215"/>
                  </a:cubicBezTo>
                  <a:cubicBezTo>
                    <a:pt x="763282" y="331547"/>
                    <a:pt x="765940" y="374694"/>
                    <a:pt x="774997" y="414033"/>
                  </a:cubicBezTo>
                  <a:cubicBezTo>
                    <a:pt x="784639" y="455257"/>
                    <a:pt x="786778" y="500590"/>
                    <a:pt x="808059" y="537563"/>
                  </a:cubicBezTo>
                  <a:cubicBezTo>
                    <a:pt x="815288" y="551399"/>
                    <a:pt x="822112" y="564471"/>
                    <a:pt x="825542" y="578890"/>
                  </a:cubicBezTo>
                  <a:cubicBezTo>
                    <a:pt x="826164" y="581520"/>
                    <a:pt x="833450" y="589097"/>
                    <a:pt x="837483" y="591746"/>
                  </a:cubicBezTo>
                  <a:cubicBezTo>
                    <a:pt x="838313" y="592292"/>
                    <a:pt x="839246" y="592632"/>
                    <a:pt x="840226" y="592773"/>
                  </a:cubicBezTo>
                  <a:cubicBezTo>
                    <a:pt x="853741" y="594677"/>
                    <a:pt x="867275" y="593489"/>
                    <a:pt x="880941" y="594064"/>
                  </a:cubicBezTo>
                  <a:cubicBezTo>
                    <a:pt x="881139" y="594074"/>
                    <a:pt x="881327" y="594064"/>
                    <a:pt x="881525" y="594055"/>
                  </a:cubicBezTo>
                  <a:cubicBezTo>
                    <a:pt x="889328" y="593499"/>
                    <a:pt x="901901" y="596722"/>
                    <a:pt x="903824" y="586449"/>
                  </a:cubicBezTo>
                  <a:cubicBezTo>
                    <a:pt x="916208" y="510146"/>
                    <a:pt x="907952" y="440847"/>
                    <a:pt x="879913" y="373422"/>
                  </a:cubicBezTo>
                  <a:cubicBezTo>
                    <a:pt x="863957" y="333649"/>
                    <a:pt x="856436" y="302576"/>
                    <a:pt x="846342" y="260504"/>
                  </a:cubicBezTo>
                  <a:cubicBezTo>
                    <a:pt x="845221" y="255811"/>
                    <a:pt x="849292" y="251541"/>
                    <a:pt x="854033" y="252446"/>
                  </a:cubicBezTo>
                  <a:cubicBezTo>
                    <a:pt x="1046156" y="288995"/>
                    <a:pt x="1264150" y="306195"/>
                    <a:pt x="1454549" y="343319"/>
                  </a:cubicBezTo>
                  <a:cubicBezTo>
                    <a:pt x="1454803" y="343366"/>
                    <a:pt x="1455058" y="343432"/>
                    <a:pt x="1455303" y="343508"/>
                  </a:cubicBezTo>
                  <a:cubicBezTo>
                    <a:pt x="1462447" y="345656"/>
                    <a:pt x="1469742" y="350350"/>
                    <a:pt x="1476706" y="353875"/>
                  </a:cubicBezTo>
                  <a:cubicBezTo>
                    <a:pt x="1501588" y="366674"/>
                    <a:pt x="1528232" y="377654"/>
                    <a:pt x="1555375" y="372932"/>
                  </a:cubicBezTo>
                  <a:cubicBezTo>
                    <a:pt x="1562782" y="371641"/>
                    <a:pt x="1568202" y="365166"/>
                    <a:pt x="1568014" y="357645"/>
                  </a:cubicBezTo>
                  <a:cubicBezTo>
                    <a:pt x="1567259" y="329003"/>
                    <a:pt x="1563923" y="302322"/>
                    <a:pt x="1558080" y="278232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8255DD-054A-1927-AF33-04B9883978BA}"/>
                </a:ext>
              </a:extLst>
            </p:cNvPr>
            <p:cNvSpPr/>
            <p:nvPr/>
          </p:nvSpPr>
          <p:spPr>
            <a:xfrm>
              <a:off x="6215188" y="5181336"/>
              <a:ext cx="125433" cy="136333"/>
            </a:xfrm>
            <a:custGeom>
              <a:avLst/>
              <a:gdLst>
                <a:gd name="connsiteX0" fmla="*/ 125434 w 125433"/>
                <a:gd name="connsiteY0" fmla="*/ 111594 h 136333"/>
                <a:gd name="connsiteX1" fmla="*/ 115726 w 125433"/>
                <a:gd name="connsiteY1" fmla="*/ 7357 h 136333"/>
                <a:gd name="connsiteX2" fmla="*/ 105529 w 125433"/>
                <a:gd name="connsiteY2" fmla="*/ 223 h 136333"/>
                <a:gd name="connsiteX3" fmla="*/ 73532 w 125433"/>
                <a:gd name="connsiteY3" fmla="*/ 4464 h 136333"/>
                <a:gd name="connsiteX4" fmla="*/ 24118 w 125433"/>
                <a:gd name="connsiteY4" fmla="*/ 2644 h 136333"/>
                <a:gd name="connsiteX5" fmla="*/ 17134 w 125433"/>
                <a:gd name="connsiteY5" fmla="*/ 3945 h 136333"/>
                <a:gd name="connsiteX6" fmla="*/ 13628 w 125433"/>
                <a:gd name="connsiteY6" fmla="*/ 10119 h 136333"/>
                <a:gd name="connsiteX7" fmla="*/ 7182 w 125433"/>
                <a:gd name="connsiteY7" fmla="*/ 53831 h 136333"/>
                <a:gd name="connsiteX8" fmla="*/ 24976 w 125433"/>
                <a:gd name="connsiteY8" fmla="*/ 132367 h 136333"/>
                <a:gd name="connsiteX9" fmla="*/ 125434 w 125433"/>
                <a:gd name="connsiteY9" fmla="*/ 111594 h 13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433" h="136333">
                  <a:moveTo>
                    <a:pt x="125434" y="111594"/>
                  </a:moveTo>
                  <a:cubicBezTo>
                    <a:pt x="121664" y="76638"/>
                    <a:pt x="120288" y="42417"/>
                    <a:pt x="115726" y="7357"/>
                  </a:cubicBezTo>
                  <a:cubicBezTo>
                    <a:pt x="115208" y="2579"/>
                    <a:pt x="110213" y="-937"/>
                    <a:pt x="105529" y="223"/>
                  </a:cubicBezTo>
                  <a:cubicBezTo>
                    <a:pt x="93842" y="2824"/>
                    <a:pt x="81128" y="3851"/>
                    <a:pt x="73532" y="4464"/>
                  </a:cubicBezTo>
                  <a:cubicBezTo>
                    <a:pt x="54475" y="6339"/>
                    <a:pt x="36182" y="5896"/>
                    <a:pt x="24118" y="2644"/>
                  </a:cubicBezTo>
                  <a:cubicBezTo>
                    <a:pt x="21705" y="2032"/>
                    <a:pt x="19161" y="2504"/>
                    <a:pt x="17134" y="3945"/>
                  </a:cubicBezTo>
                  <a:cubicBezTo>
                    <a:pt x="15108" y="5387"/>
                    <a:pt x="13826" y="7649"/>
                    <a:pt x="13628" y="10119"/>
                  </a:cubicBezTo>
                  <a:cubicBezTo>
                    <a:pt x="12431" y="24661"/>
                    <a:pt x="9764" y="39486"/>
                    <a:pt x="7182" y="53831"/>
                  </a:cubicBezTo>
                  <a:cubicBezTo>
                    <a:pt x="4533" y="78476"/>
                    <a:pt x="-15230" y="132480"/>
                    <a:pt x="24976" y="132367"/>
                  </a:cubicBezTo>
                  <a:cubicBezTo>
                    <a:pt x="54060" y="136297"/>
                    <a:pt x="110533" y="144855"/>
                    <a:pt x="125434" y="111594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3" descr="Cubicles with laptops and chairs">
              <a:extLst>
                <a:ext uri="{FF2B5EF4-FFF2-40B4-BE49-F238E27FC236}">
                  <a16:creationId xmlns:a16="http://schemas.microsoft.com/office/drawing/2014/main" id="{84807360-A4EA-6525-9DA4-DBF4991EBF84}"/>
                </a:ext>
              </a:extLst>
            </p:cNvPr>
            <p:cNvGrpSpPr/>
            <p:nvPr/>
          </p:nvGrpSpPr>
          <p:grpSpPr>
            <a:xfrm>
              <a:off x="6140862" y="4924021"/>
              <a:ext cx="282518" cy="669197"/>
              <a:chOff x="6140862" y="4924021"/>
              <a:chExt cx="282518" cy="669197"/>
            </a:xfrm>
            <a:solidFill>
              <a:srgbClr val="FFFFFF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D21243F-F69B-5B4E-5467-A28F23CE780A}"/>
                  </a:ext>
                </a:extLst>
              </p:cNvPr>
              <p:cNvSpPr/>
              <p:nvPr/>
            </p:nvSpPr>
            <p:spPr>
              <a:xfrm>
                <a:off x="6140862" y="5319557"/>
                <a:ext cx="282518" cy="273661"/>
              </a:xfrm>
              <a:custGeom>
                <a:avLst/>
                <a:gdLst>
                  <a:gd name="connsiteX0" fmla="*/ 282518 w 282518"/>
                  <a:gd name="connsiteY0" fmla="*/ 215043 h 273661"/>
                  <a:gd name="connsiteX1" fmla="*/ 261134 w 282518"/>
                  <a:gd name="connsiteY1" fmla="*/ 187994 h 273661"/>
                  <a:gd name="connsiteX2" fmla="*/ 247213 w 282518"/>
                  <a:gd name="connsiteY2" fmla="*/ 161991 h 273661"/>
                  <a:gd name="connsiteX3" fmla="*/ 220089 w 282518"/>
                  <a:gd name="connsiteY3" fmla="*/ 52260 h 273661"/>
                  <a:gd name="connsiteX4" fmla="*/ 196602 w 282518"/>
                  <a:gd name="connsiteY4" fmla="*/ 1262 h 273661"/>
                  <a:gd name="connsiteX5" fmla="*/ 73619 w 282518"/>
                  <a:gd name="connsiteY5" fmla="*/ 2883 h 273661"/>
                  <a:gd name="connsiteX6" fmla="*/ 65787 w 282518"/>
                  <a:gd name="connsiteY6" fmla="*/ 2374 h 273661"/>
                  <a:gd name="connsiteX7" fmla="*/ 52875 w 282518"/>
                  <a:gd name="connsiteY7" fmla="*/ 56491 h 273661"/>
                  <a:gd name="connsiteX8" fmla="*/ 4781 w 282518"/>
                  <a:gd name="connsiteY8" fmla="*/ 216447 h 273661"/>
                  <a:gd name="connsiteX9" fmla="*/ 3225 w 282518"/>
                  <a:gd name="connsiteY9" fmla="*/ 233742 h 273661"/>
                  <a:gd name="connsiteX10" fmla="*/ 282518 w 282518"/>
                  <a:gd name="connsiteY10" fmla="*/ 215043 h 27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2518" h="273661">
                    <a:moveTo>
                      <a:pt x="282518" y="215043"/>
                    </a:moveTo>
                    <a:cubicBezTo>
                      <a:pt x="277005" y="204167"/>
                      <a:pt x="268711" y="195628"/>
                      <a:pt x="261134" y="187994"/>
                    </a:cubicBezTo>
                    <a:cubicBezTo>
                      <a:pt x="250832" y="179465"/>
                      <a:pt x="247854" y="172349"/>
                      <a:pt x="247213" y="161991"/>
                    </a:cubicBezTo>
                    <a:cubicBezTo>
                      <a:pt x="237478" y="125489"/>
                      <a:pt x="228637" y="88262"/>
                      <a:pt x="220089" y="52260"/>
                    </a:cubicBezTo>
                    <a:cubicBezTo>
                      <a:pt x="214792" y="41534"/>
                      <a:pt x="214048" y="-8530"/>
                      <a:pt x="196602" y="1262"/>
                    </a:cubicBezTo>
                    <a:cubicBezTo>
                      <a:pt x="166151" y="19829"/>
                      <a:pt x="107784" y="18924"/>
                      <a:pt x="73619" y="2883"/>
                    </a:cubicBezTo>
                    <a:cubicBezTo>
                      <a:pt x="71253" y="1432"/>
                      <a:pt x="68322" y="1252"/>
                      <a:pt x="65787" y="2374"/>
                    </a:cubicBezTo>
                    <a:cubicBezTo>
                      <a:pt x="55693" y="10281"/>
                      <a:pt x="56985" y="43240"/>
                      <a:pt x="52875" y="56491"/>
                    </a:cubicBezTo>
                    <a:cubicBezTo>
                      <a:pt x="42263" y="109637"/>
                      <a:pt x="39511" y="172114"/>
                      <a:pt x="4781" y="216447"/>
                    </a:cubicBezTo>
                    <a:cubicBezTo>
                      <a:pt x="-1855" y="222470"/>
                      <a:pt x="-808" y="229444"/>
                      <a:pt x="3225" y="233742"/>
                    </a:cubicBezTo>
                    <a:cubicBezTo>
                      <a:pt x="45401" y="285767"/>
                      <a:pt x="267033" y="294202"/>
                      <a:pt x="282518" y="215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A4B2814-4690-4B3E-741A-057D6009B151}"/>
                  </a:ext>
                </a:extLst>
              </p:cNvPr>
              <p:cNvSpPr/>
              <p:nvPr/>
            </p:nvSpPr>
            <p:spPr>
              <a:xfrm>
                <a:off x="6226789" y="4924021"/>
                <a:ext cx="102598" cy="246725"/>
              </a:xfrm>
              <a:custGeom>
                <a:avLst/>
                <a:gdLst>
                  <a:gd name="connsiteX0" fmla="*/ 102222 w 102598"/>
                  <a:gd name="connsiteY0" fmla="*/ 49600 h 246725"/>
                  <a:gd name="connsiteX1" fmla="*/ 102081 w 102598"/>
                  <a:gd name="connsiteY1" fmla="*/ 8413 h 246725"/>
                  <a:gd name="connsiteX2" fmla="*/ 93316 w 102598"/>
                  <a:gd name="connsiteY2" fmla="*/ 16 h 246725"/>
                  <a:gd name="connsiteX3" fmla="*/ 10350 w 102598"/>
                  <a:gd name="connsiteY3" fmla="*/ 2221 h 246725"/>
                  <a:gd name="connsiteX4" fmla="*/ 2028 w 102598"/>
                  <a:gd name="connsiteY4" fmla="*/ 10553 h 246725"/>
                  <a:gd name="connsiteX5" fmla="*/ 5826 w 102598"/>
                  <a:gd name="connsiteY5" fmla="*/ 238792 h 246725"/>
                  <a:gd name="connsiteX6" fmla="*/ 95879 w 102598"/>
                  <a:gd name="connsiteY6" fmla="*/ 239508 h 246725"/>
                  <a:gd name="connsiteX7" fmla="*/ 102590 w 102598"/>
                  <a:gd name="connsiteY7" fmla="*/ 231261 h 246725"/>
                  <a:gd name="connsiteX8" fmla="*/ 102222 w 102598"/>
                  <a:gd name="connsiteY8" fmla="*/ 49600 h 24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598" h="246725">
                    <a:moveTo>
                      <a:pt x="102222" y="49600"/>
                    </a:moveTo>
                    <a:lnTo>
                      <a:pt x="102081" y="8413"/>
                    </a:lnTo>
                    <a:cubicBezTo>
                      <a:pt x="102147" y="3777"/>
                      <a:pt x="97972" y="-286"/>
                      <a:pt x="93316" y="16"/>
                    </a:cubicBezTo>
                    <a:cubicBezTo>
                      <a:pt x="65362" y="1128"/>
                      <a:pt x="37446" y="1873"/>
                      <a:pt x="10350" y="2221"/>
                    </a:cubicBezTo>
                    <a:cubicBezTo>
                      <a:pt x="5769" y="2278"/>
                      <a:pt x="2084" y="5982"/>
                      <a:pt x="2028" y="10553"/>
                    </a:cubicBezTo>
                    <a:cubicBezTo>
                      <a:pt x="4931" y="86233"/>
                      <a:pt x="-6435" y="167880"/>
                      <a:pt x="5826" y="238792"/>
                    </a:cubicBezTo>
                    <a:cubicBezTo>
                      <a:pt x="32347" y="252750"/>
                      <a:pt x="65616" y="245191"/>
                      <a:pt x="95879" y="239508"/>
                    </a:cubicBezTo>
                    <a:cubicBezTo>
                      <a:pt x="99791" y="238697"/>
                      <a:pt x="102590" y="235257"/>
                      <a:pt x="102590" y="231261"/>
                    </a:cubicBezTo>
                    <a:cubicBezTo>
                      <a:pt x="102646" y="170698"/>
                      <a:pt x="102429" y="109135"/>
                      <a:pt x="102222" y="49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2A986A4-45F2-3992-E539-66E3CF9D887B}"/>
                </a:ext>
              </a:extLst>
            </p:cNvPr>
            <p:cNvSpPr/>
            <p:nvPr/>
          </p:nvSpPr>
          <p:spPr>
            <a:xfrm>
              <a:off x="5256192" y="3348417"/>
              <a:ext cx="1873925" cy="2857827"/>
            </a:xfrm>
            <a:custGeom>
              <a:avLst/>
              <a:gdLst>
                <a:gd name="connsiteX0" fmla="*/ 17456 w 1873925"/>
                <a:gd name="connsiteY0" fmla="*/ 273640 h 2857827"/>
                <a:gd name="connsiteX1" fmla="*/ 151805 w 1873925"/>
                <a:gd name="connsiteY1" fmla="*/ 1369161 h 2857827"/>
                <a:gd name="connsiteX2" fmla="*/ 228636 w 1873925"/>
                <a:gd name="connsiteY2" fmla="*/ 1397134 h 2857827"/>
                <a:gd name="connsiteX3" fmla="*/ 409667 w 1873925"/>
                <a:gd name="connsiteY3" fmla="*/ 1539165 h 2857827"/>
                <a:gd name="connsiteX4" fmla="*/ 947565 w 1873925"/>
                <a:gd name="connsiteY4" fmla="*/ 1586525 h 2857827"/>
                <a:gd name="connsiteX5" fmla="*/ 949694 w 1873925"/>
                <a:gd name="connsiteY5" fmla="*/ 1822397 h 2857827"/>
                <a:gd name="connsiteX6" fmla="*/ 933814 w 1873925"/>
                <a:gd name="connsiteY6" fmla="*/ 1943939 h 2857827"/>
                <a:gd name="connsiteX7" fmla="*/ 909338 w 1873925"/>
                <a:gd name="connsiteY7" fmla="*/ 2049543 h 2857827"/>
                <a:gd name="connsiteX8" fmla="*/ 883834 w 1873925"/>
                <a:gd name="connsiteY8" fmla="*/ 2150576 h 2857827"/>
                <a:gd name="connsiteX9" fmla="*/ 814487 w 1873925"/>
                <a:gd name="connsiteY9" fmla="*/ 2145317 h 2857827"/>
                <a:gd name="connsiteX10" fmla="*/ 580678 w 1873925"/>
                <a:gd name="connsiteY10" fmla="*/ 2140303 h 2857827"/>
                <a:gd name="connsiteX11" fmla="*/ 442719 w 1873925"/>
                <a:gd name="connsiteY11" fmla="*/ 2242637 h 2857827"/>
                <a:gd name="connsiteX12" fmla="*/ 449637 w 1873925"/>
                <a:gd name="connsiteY12" fmla="*/ 2283022 h 2857827"/>
                <a:gd name="connsiteX13" fmla="*/ 411288 w 1873925"/>
                <a:gd name="connsiteY13" fmla="*/ 2359202 h 2857827"/>
                <a:gd name="connsiteX14" fmla="*/ 342958 w 1873925"/>
                <a:gd name="connsiteY14" fmla="*/ 2389427 h 2857827"/>
                <a:gd name="connsiteX15" fmla="*/ 272640 w 1873925"/>
                <a:gd name="connsiteY15" fmla="*/ 2447238 h 2857827"/>
                <a:gd name="connsiteX16" fmla="*/ 256571 w 1873925"/>
                <a:gd name="connsiteY16" fmla="*/ 2542796 h 2857827"/>
                <a:gd name="connsiteX17" fmla="*/ 258569 w 1873925"/>
                <a:gd name="connsiteY17" fmla="*/ 2577083 h 2857827"/>
                <a:gd name="connsiteX18" fmla="*/ 291537 w 1873925"/>
                <a:gd name="connsiteY18" fmla="*/ 2709651 h 2857827"/>
                <a:gd name="connsiteX19" fmla="*/ 342261 w 1873925"/>
                <a:gd name="connsiteY19" fmla="*/ 2590513 h 2857827"/>
                <a:gd name="connsiteX20" fmla="*/ 485102 w 1873925"/>
                <a:gd name="connsiteY20" fmla="*/ 2518584 h 2857827"/>
                <a:gd name="connsiteX21" fmla="*/ 575636 w 1873925"/>
                <a:gd name="connsiteY21" fmla="*/ 2490385 h 2857827"/>
                <a:gd name="connsiteX22" fmla="*/ 875267 w 1873925"/>
                <a:gd name="connsiteY22" fmla="*/ 2419068 h 2857827"/>
                <a:gd name="connsiteX23" fmla="*/ 967827 w 1873925"/>
                <a:gd name="connsiteY23" fmla="*/ 2381925 h 2857827"/>
                <a:gd name="connsiteX24" fmla="*/ 1030135 w 1873925"/>
                <a:gd name="connsiteY24" fmla="*/ 2518263 h 2857827"/>
                <a:gd name="connsiteX25" fmla="*/ 1066080 w 1873925"/>
                <a:gd name="connsiteY25" fmla="*/ 2662537 h 2857827"/>
                <a:gd name="connsiteX26" fmla="*/ 1084525 w 1873925"/>
                <a:gd name="connsiteY26" fmla="*/ 2703224 h 2857827"/>
                <a:gd name="connsiteX27" fmla="*/ 1103723 w 1873925"/>
                <a:gd name="connsiteY27" fmla="*/ 2727030 h 2857827"/>
                <a:gd name="connsiteX28" fmla="*/ 1139829 w 1873925"/>
                <a:gd name="connsiteY28" fmla="*/ 2857827 h 2857827"/>
                <a:gd name="connsiteX29" fmla="*/ 1182080 w 1873925"/>
                <a:gd name="connsiteY29" fmla="*/ 2731168 h 2857827"/>
                <a:gd name="connsiteX30" fmla="*/ 1208592 w 1873925"/>
                <a:gd name="connsiteY30" fmla="*/ 2660765 h 2857827"/>
                <a:gd name="connsiteX31" fmla="*/ 1141356 w 1873925"/>
                <a:gd name="connsiteY31" fmla="*/ 2395949 h 2857827"/>
                <a:gd name="connsiteX32" fmla="*/ 1725124 w 1873925"/>
                <a:gd name="connsiteY32" fmla="*/ 2487614 h 2857827"/>
                <a:gd name="connsiteX33" fmla="*/ 1739874 w 1873925"/>
                <a:gd name="connsiteY33" fmla="*/ 2495446 h 2857827"/>
                <a:gd name="connsiteX34" fmla="*/ 1766432 w 1873925"/>
                <a:gd name="connsiteY34" fmla="*/ 2507670 h 2857827"/>
                <a:gd name="connsiteX35" fmla="*/ 1803688 w 1873925"/>
                <a:gd name="connsiteY35" fmla="*/ 2637750 h 2857827"/>
                <a:gd name="connsiteX36" fmla="*/ 1850049 w 1873925"/>
                <a:gd name="connsiteY36" fmla="*/ 2514446 h 2857827"/>
                <a:gd name="connsiteX37" fmla="*/ 1869304 w 1873925"/>
                <a:gd name="connsiteY37" fmla="*/ 2489923 h 2857827"/>
                <a:gd name="connsiteX38" fmla="*/ 1854101 w 1873925"/>
                <a:gd name="connsiteY38" fmla="*/ 2374725 h 2857827"/>
                <a:gd name="connsiteX39" fmla="*/ 1812096 w 1873925"/>
                <a:gd name="connsiteY39" fmla="*/ 2326310 h 2857827"/>
                <a:gd name="connsiteX40" fmla="*/ 1428085 w 1873925"/>
                <a:gd name="connsiteY40" fmla="*/ 2235361 h 2857827"/>
                <a:gd name="connsiteX41" fmla="*/ 1425691 w 1873925"/>
                <a:gd name="connsiteY41" fmla="*/ 2164760 h 2857827"/>
                <a:gd name="connsiteX42" fmla="*/ 1373770 w 1873925"/>
                <a:gd name="connsiteY42" fmla="*/ 2097562 h 2857827"/>
                <a:gd name="connsiteX43" fmla="*/ 1272237 w 1873925"/>
                <a:gd name="connsiteY43" fmla="*/ 2108250 h 2857827"/>
                <a:gd name="connsiteX44" fmla="*/ 1156784 w 1873925"/>
                <a:gd name="connsiteY44" fmla="*/ 2129305 h 2857827"/>
                <a:gd name="connsiteX45" fmla="*/ 1155267 w 1873925"/>
                <a:gd name="connsiteY45" fmla="*/ 2123980 h 2857827"/>
                <a:gd name="connsiteX46" fmla="*/ 1118661 w 1873925"/>
                <a:gd name="connsiteY46" fmla="*/ 1973825 h 2857827"/>
                <a:gd name="connsiteX47" fmla="*/ 1109444 w 1873925"/>
                <a:gd name="connsiteY47" fmla="*/ 1944523 h 2857827"/>
                <a:gd name="connsiteX48" fmla="*/ 1097729 w 1873925"/>
                <a:gd name="connsiteY48" fmla="*/ 1582557 h 2857827"/>
                <a:gd name="connsiteX49" fmla="*/ 1539749 w 1873925"/>
                <a:gd name="connsiteY49" fmla="*/ 1527290 h 2857827"/>
                <a:gd name="connsiteX50" fmla="*/ 1735689 w 1873925"/>
                <a:gd name="connsiteY50" fmla="*/ 1278647 h 2857827"/>
                <a:gd name="connsiteX51" fmla="*/ 1681346 w 1873925"/>
                <a:gd name="connsiteY51" fmla="*/ 1166530 h 2857827"/>
                <a:gd name="connsiteX52" fmla="*/ 1132129 w 1873925"/>
                <a:gd name="connsiteY52" fmla="*/ 1039541 h 2857827"/>
                <a:gd name="connsiteX53" fmla="*/ 937772 w 1873925"/>
                <a:gd name="connsiteY53" fmla="*/ 167046 h 2857827"/>
                <a:gd name="connsiteX54" fmla="*/ 783367 w 1873925"/>
                <a:gd name="connsiteY54" fmla="*/ 4008 h 2857827"/>
                <a:gd name="connsiteX55" fmla="*/ 48473 w 1873925"/>
                <a:gd name="connsiteY55" fmla="*/ 96662 h 2857827"/>
                <a:gd name="connsiteX56" fmla="*/ 29727 w 1873925"/>
                <a:gd name="connsiteY56" fmla="*/ 109517 h 2857827"/>
                <a:gd name="connsiteX57" fmla="*/ 17456 w 1873925"/>
                <a:gd name="connsiteY57" fmla="*/ 273640 h 2857827"/>
                <a:gd name="connsiteX58" fmla="*/ 1092150 w 1873925"/>
                <a:gd name="connsiteY58" fmla="*/ 1038429 h 2857827"/>
                <a:gd name="connsiteX59" fmla="*/ 297795 w 1873925"/>
                <a:gd name="connsiteY59" fmla="*/ 1213163 h 2857827"/>
                <a:gd name="connsiteX60" fmla="*/ 153898 w 1873925"/>
                <a:gd name="connsiteY60" fmla="*/ 100187 h 2857827"/>
                <a:gd name="connsiteX61" fmla="*/ 822545 w 1873925"/>
                <a:gd name="connsiteY61" fmla="*/ 43035 h 2857827"/>
                <a:gd name="connsiteX62" fmla="*/ 901468 w 1873925"/>
                <a:gd name="connsiteY62" fmla="*/ 157395 h 2857827"/>
                <a:gd name="connsiteX63" fmla="*/ 934690 w 1873925"/>
                <a:gd name="connsiteY63" fmla="*/ 353562 h 2857827"/>
                <a:gd name="connsiteX64" fmla="*/ 1092150 w 1873925"/>
                <a:gd name="connsiteY64" fmla="*/ 1038429 h 2857827"/>
                <a:gd name="connsiteX65" fmla="*/ 1613837 w 1873925"/>
                <a:gd name="connsiteY65" fmla="*/ 1248356 h 2857827"/>
                <a:gd name="connsiteX66" fmla="*/ 1493078 w 1873925"/>
                <a:gd name="connsiteY66" fmla="*/ 1275178 h 2857827"/>
                <a:gd name="connsiteX67" fmla="*/ 305768 w 1873925"/>
                <a:gd name="connsiteY67" fmla="*/ 1246414 h 2857827"/>
                <a:gd name="connsiteX68" fmla="*/ 1596128 w 1873925"/>
                <a:gd name="connsiteY68" fmla="*/ 1149471 h 2857827"/>
                <a:gd name="connsiteX69" fmla="*/ 1656304 w 1873925"/>
                <a:gd name="connsiteY69" fmla="*/ 1188819 h 2857827"/>
                <a:gd name="connsiteX70" fmla="*/ 1613837 w 1873925"/>
                <a:gd name="connsiteY70" fmla="*/ 1248356 h 2857827"/>
                <a:gd name="connsiteX71" fmla="*/ 1390932 w 1873925"/>
                <a:gd name="connsiteY71" fmla="*/ 2227388 h 2857827"/>
                <a:gd name="connsiteX72" fmla="*/ 1188602 w 1873925"/>
                <a:gd name="connsiteY72" fmla="*/ 2173148 h 2857827"/>
                <a:gd name="connsiteX73" fmla="*/ 1179036 w 1873925"/>
                <a:gd name="connsiteY73" fmla="*/ 2158955 h 2857827"/>
                <a:gd name="connsiteX74" fmla="*/ 1344082 w 1873925"/>
                <a:gd name="connsiteY74" fmla="*/ 2129606 h 2857827"/>
                <a:gd name="connsiteX75" fmla="*/ 1390197 w 1873925"/>
                <a:gd name="connsiteY75" fmla="*/ 2157042 h 2857827"/>
                <a:gd name="connsiteX76" fmla="*/ 1397624 w 1873925"/>
                <a:gd name="connsiteY76" fmla="*/ 2222053 h 2857827"/>
                <a:gd name="connsiteX77" fmla="*/ 1390932 w 1873925"/>
                <a:gd name="connsiteY77" fmla="*/ 2227388 h 2857827"/>
                <a:gd name="connsiteX78" fmla="*/ 1131837 w 1873925"/>
                <a:gd name="connsiteY78" fmla="*/ 2359758 h 2857827"/>
                <a:gd name="connsiteX79" fmla="*/ 1110056 w 1873925"/>
                <a:gd name="connsiteY79" fmla="*/ 2260450 h 2857827"/>
                <a:gd name="connsiteX80" fmla="*/ 1186877 w 1873925"/>
                <a:gd name="connsiteY80" fmla="*/ 2209971 h 2857827"/>
                <a:gd name="connsiteX81" fmla="*/ 1794990 w 1873925"/>
                <a:gd name="connsiteY81" fmla="*/ 2355102 h 2857827"/>
                <a:gd name="connsiteX82" fmla="*/ 1826072 w 1873925"/>
                <a:gd name="connsiteY82" fmla="*/ 2400294 h 2857827"/>
                <a:gd name="connsiteX83" fmla="*/ 1835893 w 1873925"/>
                <a:gd name="connsiteY83" fmla="*/ 2483505 h 2857827"/>
                <a:gd name="connsiteX84" fmla="*/ 1756753 w 1873925"/>
                <a:gd name="connsiteY84" fmla="*/ 2466531 h 2857827"/>
                <a:gd name="connsiteX85" fmla="*/ 1131837 w 1873925"/>
                <a:gd name="connsiteY85" fmla="*/ 2359758 h 2857827"/>
                <a:gd name="connsiteX86" fmla="*/ 860659 w 1873925"/>
                <a:gd name="connsiteY86" fmla="*/ 2180358 h 2857827"/>
                <a:gd name="connsiteX87" fmla="*/ 650902 w 1873925"/>
                <a:gd name="connsiteY87" fmla="*/ 2267858 h 2857827"/>
                <a:gd name="connsiteX88" fmla="*/ 473425 w 1873925"/>
                <a:gd name="connsiteY88" fmla="*/ 2257660 h 2857827"/>
                <a:gd name="connsiteX89" fmla="*/ 593665 w 1873925"/>
                <a:gd name="connsiteY89" fmla="*/ 2174543 h 2857827"/>
                <a:gd name="connsiteX90" fmla="*/ 860659 w 1873925"/>
                <a:gd name="connsiteY90" fmla="*/ 2180358 h 2857827"/>
                <a:gd name="connsiteX91" fmla="*/ 569123 w 1873925"/>
                <a:gd name="connsiteY91" fmla="*/ 2297347 h 2857827"/>
                <a:gd name="connsiteX92" fmla="*/ 539643 w 1873925"/>
                <a:gd name="connsiteY92" fmla="*/ 2308167 h 2857827"/>
                <a:gd name="connsiteX93" fmla="*/ 529163 w 1873925"/>
                <a:gd name="connsiteY93" fmla="*/ 2295444 h 2857827"/>
                <a:gd name="connsiteX94" fmla="*/ 569123 w 1873925"/>
                <a:gd name="connsiteY94" fmla="*/ 2297347 h 2857827"/>
                <a:gd name="connsiteX95" fmla="*/ 1077258 w 1873925"/>
                <a:gd name="connsiteY95" fmla="*/ 2266783 h 2857827"/>
                <a:gd name="connsiteX96" fmla="*/ 1118284 w 1873925"/>
                <a:gd name="connsiteY96" fmla="*/ 2436117 h 2857827"/>
                <a:gd name="connsiteX97" fmla="*/ 1171637 w 1873925"/>
                <a:gd name="connsiteY97" fmla="*/ 2697974 h 2857827"/>
                <a:gd name="connsiteX98" fmla="*/ 1117426 w 1873925"/>
                <a:gd name="connsiteY98" fmla="*/ 2697079 h 2857827"/>
                <a:gd name="connsiteX99" fmla="*/ 1092083 w 1873925"/>
                <a:gd name="connsiteY99" fmla="*/ 2639861 h 2857827"/>
                <a:gd name="connsiteX100" fmla="*/ 1060595 w 1873925"/>
                <a:gd name="connsiteY100" fmla="*/ 2500252 h 2857827"/>
                <a:gd name="connsiteX101" fmla="*/ 1036817 w 1873925"/>
                <a:gd name="connsiteY101" fmla="*/ 2411519 h 2857827"/>
                <a:gd name="connsiteX102" fmla="*/ 979599 w 1873925"/>
                <a:gd name="connsiteY102" fmla="*/ 2345922 h 2857827"/>
                <a:gd name="connsiteX103" fmla="*/ 953323 w 1873925"/>
                <a:gd name="connsiteY103" fmla="*/ 2349306 h 2857827"/>
                <a:gd name="connsiteX104" fmla="*/ 893240 w 1873925"/>
                <a:gd name="connsiteY104" fmla="*/ 2380512 h 2857827"/>
                <a:gd name="connsiteX105" fmla="*/ 613542 w 1873925"/>
                <a:gd name="connsiteY105" fmla="*/ 2446409 h 2857827"/>
                <a:gd name="connsiteX106" fmla="*/ 436207 w 1873925"/>
                <a:gd name="connsiteY106" fmla="*/ 2506793 h 2857827"/>
                <a:gd name="connsiteX107" fmla="*/ 289680 w 1873925"/>
                <a:gd name="connsiteY107" fmla="*/ 2560335 h 2857827"/>
                <a:gd name="connsiteX108" fmla="*/ 321800 w 1873925"/>
                <a:gd name="connsiteY108" fmla="*/ 2436221 h 2857827"/>
                <a:gd name="connsiteX109" fmla="*/ 865852 w 1873925"/>
                <a:gd name="connsiteY109" fmla="*/ 2216643 h 2857827"/>
                <a:gd name="connsiteX110" fmla="*/ 1077258 w 1873925"/>
                <a:gd name="connsiteY110" fmla="*/ 2266783 h 2857827"/>
                <a:gd name="connsiteX111" fmla="*/ 953888 w 1873925"/>
                <a:gd name="connsiteY111" fmla="*/ 1981223 h 2857827"/>
                <a:gd name="connsiteX112" fmla="*/ 1085628 w 1873925"/>
                <a:gd name="connsiteY112" fmla="*/ 1979630 h 2857827"/>
                <a:gd name="connsiteX113" fmla="*/ 1123722 w 1873925"/>
                <a:gd name="connsiteY113" fmla="*/ 2135308 h 2857827"/>
                <a:gd name="connsiteX114" fmla="*/ 1159649 w 1873925"/>
                <a:gd name="connsiteY114" fmla="*/ 2189953 h 2857827"/>
                <a:gd name="connsiteX115" fmla="*/ 894654 w 1873925"/>
                <a:gd name="connsiteY115" fmla="*/ 2199849 h 2857827"/>
                <a:gd name="connsiteX116" fmla="*/ 895917 w 1873925"/>
                <a:gd name="connsiteY116" fmla="*/ 2192997 h 2857827"/>
                <a:gd name="connsiteX117" fmla="*/ 953888 w 1873925"/>
                <a:gd name="connsiteY117" fmla="*/ 1981223 h 2857827"/>
                <a:gd name="connsiteX118" fmla="*/ 1066363 w 1873925"/>
                <a:gd name="connsiteY118" fmla="*/ 1841369 h 2857827"/>
                <a:gd name="connsiteX119" fmla="*/ 1076042 w 1873925"/>
                <a:gd name="connsiteY119" fmla="*/ 1945418 h 2857827"/>
                <a:gd name="connsiteX120" fmla="*/ 987968 w 1873925"/>
                <a:gd name="connsiteY120" fmla="*/ 1957303 h 2857827"/>
                <a:gd name="connsiteX121" fmla="*/ 967300 w 1873925"/>
                <a:gd name="connsiteY121" fmla="*/ 1944900 h 2857827"/>
                <a:gd name="connsiteX122" fmla="*/ 981032 w 1873925"/>
                <a:gd name="connsiteY122" fmla="*/ 1843716 h 2857827"/>
                <a:gd name="connsiteX123" fmla="*/ 1066363 w 1873925"/>
                <a:gd name="connsiteY123" fmla="*/ 1841369 h 2857827"/>
                <a:gd name="connsiteX124" fmla="*/ 980645 w 1873925"/>
                <a:gd name="connsiteY124" fmla="*/ 1807101 h 2857827"/>
                <a:gd name="connsiteX125" fmla="*/ 981041 w 1873925"/>
                <a:gd name="connsiteY125" fmla="*/ 1586251 h 2857827"/>
                <a:gd name="connsiteX126" fmla="*/ 1064242 w 1873925"/>
                <a:gd name="connsiteY126" fmla="*/ 1584046 h 2857827"/>
                <a:gd name="connsiteX127" fmla="*/ 1064751 w 1873925"/>
                <a:gd name="connsiteY127" fmla="*/ 1806856 h 2857827"/>
                <a:gd name="connsiteX128" fmla="*/ 980645 w 1873925"/>
                <a:gd name="connsiteY128" fmla="*/ 1807101 h 2857827"/>
                <a:gd name="connsiteX129" fmla="*/ 249851 w 1873925"/>
                <a:gd name="connsiteY129" fmla="*/ 1363922 h 2857827"/>
                <a:gd name="connsiteX130" fmla="*/ 278691 w 1873925"/>
                <a:gd name="connsiteY130" fmla="*/ 1272511 h 2857827"/>
                <a:gd name="connsiteX131" fmla="*/ 1621131 w 1873925"/>
                <a:gd name="connsiteY131" fmla="*/ 1281040 h 2857827"/>
                <a:gd name="connsiteX132" fmla="*/ 1693758 w 1873925"/>
                <a:gd name="connsiteY132" fmla="*/ 1231815 h 2857827"/>
                <a:gd name="connsiteX133" fmla="*/ 1697670 w 1873925"/>
                <a:gd name="connsiteY133" fmla="*/ 1343649 h 2857827"/>
                <a:gd name="connsiteX134" fmla="*/ 1546695 w 1873925"/>
                <a:gd name="connsiteY134" fmla="*/ 1491768 h 2857827"/>
                <a:gd name="connsiteX135" fmla="*/ 470004 w 1873925"/>
                <a:gd name="connsiteY135" fmla="*/ 1515735 h 2857827"/>
                <a:gd name="connsiteX136" fmla="*/ 249851 w 1873925"/>
                <a:gd name="connsiteY136" fmla="*/ 1363922 h 2857827"/>
                <a:gd name="connsiteX137" fmla="*/ 59773 w 1873925"/>
                <a:gd name="connsiteY137" fmla="*/ 128113 h 2857827"/>
                <a:gd name="connsiteX138" fmla="*/ 273008 w 1873925"/>
                <a:gd name="connsiteY138" fmla="*/ 273640 h 2857827"/>
                <a:gd name="connsiteX139" fmla="*/ 231878 w 1873925"/>
                <a:gd name="connsiteY139" fmla="*/ 1312717 h 2857827"/>
                <a:gd name="connsiteX140" fmla="*/ 194698 w 1873925"/>
                <a:gd name="connsiteY140" fmla="*/ 1381970 h 2857827"/>
                <a:gd name="connsiteX141" fmla="*/ 186479 w 1873925"/>
                <a:gd name="connsiteY141" fmla="*/ 1376164 h 2857827"/>
                <a:gd name="connsiteX142" fmla="*/ 81261 w 1873925"/>
                <a:gd name="connsiteY142" fmla="*/ 331008 h 2857827"/>
                <a:gd name="connsiteX143" fmla="*/ 34185 w 1873925"/>
                <a:gd name="connsiteY143" fmla="*/ 208383 h 2857827"/>
                <a:gd name="connsiteX144" fmla="*/ 59773 w 1873925"/>
                <a:gd name="connsiteY144" fmla="*/ 128113 h 285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873925" h="2857827">
                  <a:moveTo>
                    <a:pt x="17456" y="273640"/>
                  </a:moveTo>
                  <a:cubicBezTo>
                    <a:pt x="211804" y="621450"/>
                    <a:pt x="101450" y="995989"/>
                    <a:pt x="151805" y="1369161"/>
                  </a:cubicBezTo>
                  <a:cubicBezTo>
                    <a:pt x="152465" y="1420555"/>
                    <a:pt x="195263" y="1432543"/>
                    <a:pt x="228636" y="1397134"/>
                  </a:cubicBezTo>
                  <a:cubicBezTo>
                    <a:pt x="266080" y="1480421"/>
                    <a:pt x="318567" y="1524481"/>
                    <a:pt x="409667" y="1539165"/>
                  </a:cubicBezTo>
                  <a:cubicBezTo>
                    <a:pt x="587021" y="1571219"/>
                    <a:pt x="767363" y="1586609"/>
                    <a:pt x="947565" y="1586525"/>
                  </a:cubicBezTo>
                  <a:cubicBezTo>
                    <a:pt x="948837" y="1664787"/>
                    <a:pt x="942249" y="1745058"/>
                    <a:pt x="949694" y="1822397"/>
                  </a:cubicBezTo>
                  <a:cubicBezTo>
                    <a:pt x="947649" y="1863329"/>
                    <a:pt x="934916" y="1903073"/>
                    <a:pt x="933814" y="1943939"/>
                  </a:cubicBezTo>
                  <a:cubicBezTo>
                    <a:pt x="916274" y="1961431"/>
                    <a:pt x="915351" y="2023550"/>
                    <a:pt x="909338" y="2049543"/>
                  </a:cubicBezTo>
                  <a:cubicBezTo>
                    <a:pt x="903202" y="2083727"/>
                    <a:pt x="894889" y="2117637"/>
                    <a:pt x="883834" y="2150576"/>
                  </a:cubicBezTo>
                  <a:cubicBezTo>
                    <a:pt x="861111" y="2145270"/>
                    <a:pt x="837757" y="2144921"/>
                    <a:pt x="814487" y="2145317"/>
                  </a:cubicBezTo>
                  <a:cubicBezTo>
                    <a:pt x="736526" y="2146844"/>
                    <a:pt x="658498" y="2145298"/>
                    <a:pt x="580678" y="2140303"/>
                  </a:cubicBezTo>
                  <a:cubicBezTo>
                    <a:pt x="482199" y="2129841"/>
                    <a:pt x="467054" y="2150124"/>
                    <a:pt x="442719" y="2242637"/>
                  </a:cubicBezTo>
                  <a:cubicBezTo>
                    <a:pt x="438638" y="2256152"/>
                    <a:pt x="437356" y="2273258"/>
                    <a:pt x="449637" y="2283022"/>
                  </a:cubicBezTo>
                  <a:cubicBezTo>
                    <a:pt x="420882" y="2297008"/>
                    <a:pt x="405510" y="2328496"/>
                    <a:pt x="411288" y="2359202"/>
                  </a:cubicBezTo>
                  <a:cubicBezTo>
                    <a:pt x="388376" y="2368976"/>
                    <a:pt x="365596" y="2379050"/>
                    <a:pt x="342958" y="2389427"/>
                  </a:cubicBezTo>
                  <a:cubicBezTo>
                    <a:pt x="313242" y="2402612"/>
                    <a:pt x="282216" y="2412367"/>
                    <a:pt x="272640" y="2447238"/>
                  </a:cubicBezTo>
                  <a:cubicBezTo>
                    <a:pt x="262773" y="2477737"/>
                    <a:pt x="258258" y="2510874"/>
                    <a:pt x="256571" y="2542796"/>
                  </a:cubicBezTo>
                  <a:cubicBezTo>
                    <a:pt x="256006" y="2553474"/>
                    <a:pt x="254290" y="2566820"/>
                    <a:pt x="258569" y="2577083"/>
                  </a:cubicBezTo>
                  <a:cubicBezTo>
                    <a:pt x="194773" y="2610673"/>
                    <a:pt x="218297" y="2709529"/>
                    <a:pt x="291537" y="2709651"/>
                  </a:cubicBezTo>
                  <a:cubicBezTo>
                    <a:pt x="353203" y="2710151"/>
                    <a:pt x="384983" y="2633933"/>
                    <a:pt x="342261" y="2590513"/>
                  </a:cubicBezTo>
                  <a:cubicBezTo>
                    <a:pt x="393183" y="2573850"/>
                    <a:pt x="437017" y="2541476"/>
                    <a:pt x="485102" y="2518584"/>
                  </a:cubicBezTo>
                  <a:cubicBezTo>
                    <a:pt x="513499" y="2504427"/>
                    <a:pt x="545043" y="2498066"/>
                    <a:pt x="575636" y="2490385"/>
                  </a:cubicBezTo>
                  <a:cubicBezTo>
                    <a:pt x="675209" y="2465362"/>
                    <a:pt x="775101" y="2441584"/>
                    <a:pt x="875267" y="2419068"/>
                  </a:cubicBezTo>
                  <a:cubicBezTo>
                    <a:pt x="907538" y="2411773"/>
                    <a:pt x="942541" y="2404780"/>
                    <a:pt x="967827" y="2381925"/>
                  </a:cubicBezTo>
                  <a:cubicBezTo>
                    <a:pt x="1020135" y="2426673"/>
                    <a:pt x="1017109" y="2455551"/>
                    <a:pt x="1030135" y="2518263"/>
                  </a:cubicBezTo>
                  <a:cubicBezTo>
                    <a:pt x="1041180" y="2566433"/>
                    <a:pt x="1043885" y="2617741"/>
                    <a:pt x="1066080" y="2662537"/>
                  </a:cubicBezTo>
                  <a:cubicBezTo>
                    <a:pt x="1072970" y="2675986"/>
                    <a:pt x="1080152" y="2688691"/>
                    <a:pt x="1084525" y="2703224"/>
                  </a:cubicBezTo>
                  <a:cubicBezTo>
                    <a:pt x="1087956" y="2714628"/>
                    <a:pt x="1094307" y="2722639"/>
                    <a:pt x="1103723" y="2727030"/>
                  </a:cubicBezTo>
                  <a:cubicBezTo>
                    <a:pt x="1043301" y="2762751"/>
                    <a:pt x="1068531" y="2857855"/>
                    <a:pt x="1139829" y="2857827"/>
                  </a:cubicBezTo>
                  <a:cubicBezTo>
                    <a:pt x="1207225" y="2858100"/>
                    <a:pt x="1235499" y="2770592"/>
                    <a:pt x="1182080" y="2731168"/>
                  </a:cubicBezTo>
                  <a:cubicBezTo>
                    <a:pt x="1210552" y="2726276"/>
                    <a:pt x="1205718" y="2682716"/>
                    <a:pt x="1208592" y="2660765"/>
                  </a:cubicBezTo>
                  <a:cubicBezTo>
                    <a:pt x="1215943" y="2566735"/>
                    <a:pt x="1164644" y="2484023"/>
                    <a:pt x="1141356" y="2395949"/>
                  </a:cubicBezTo>
                  <a:cubicBezTo>
                    <a:pt x="1330501" y="2431329"/>
                    <a:pt x="1549513" y="2453986"/>
                    <a:pt x="1725124" y="2487614"/>
                  </a:cubicBezTo>
                  <a:cubicBezTo>
                    <a:pt x="1727320" y="2486955"/>
                    <a:pt x="1737555" y="2494268"/>
                    <a:pt x="1739874" y="2495446"/>
                  </a:cubicBezTo>
                  <a:cubicBezTo>
                    <a:pt x="1748545" y="2499876"/>
                    <a:pt x="1757394" y="2504032"/>
                    <a:pt x="1766432" y="2507670"/>
                  </a:cubicBezTo>
                  <a:cubicBezTo>
                    <a:pt x="1707283" y="2544134"/>
                    <a:pt x="1733107" y="2637835"/>
                    <a:pt x="1803688" y="2637750"/>
                  </a:cubicBezTo>
                  <a:cubicBezTo>
                    <a:pt x="1868361" y="2638146"/>
                    <a:pt x="1898454" y="2555990"/>
                    <a:pt x="1850049" y="2514446"/>
                  </a:cubicBezTo>
                  <a:cubicBezTo>
                    <a:pt x="1861161" y="2510224"/>
                    <a:pt x="1868248" y="2502806"/>
                    <a:pt x="1869304" y="2489923"/>
                  </a:cubicBezTo>
                  <a:cubicBezTo>
                    <a:pt x="1870180" y="2451234"/>
                    <a:pt x="1864252" y="2412018"/>
                    <a:pt x="1854101" y="2374725"/>
                  </a:cubicBezTo>
                  <a:cubicBezTo>
                    <a:pt x="1847307" y="2351191"/>
                    <a:pt x="1834357" y="2336394"/>
                    <a:pt x="1812096" y="2326310"/>
                  </a:cubicBezTo>
                  <a:cubicBezTo>
                    <a:pt x="1688160" y="2282315"/>
                    <a:pt x="1555997" y="2264587"/>
                    <a:pt x="1428085" y="2235361"/>
                  </a:cubicBezTo>
                  <a:cubicBezTo>
                    <a:pt x="1436397" y="2213335"/>
                    <a:pt x="1428132" y="2187502"/>
                    <a:pt x="1425691" y="2164760"/>
                  </a:cubicBezTo>
                  <a:cubicBezTo>
                    <a:pt x="1421186" y="2134149"/>
                    <a:pt x="1406841" y="2104385"/>
                    <a:pt x="1373770" y="2097562"/>
                  </a:cubicBezTo>
                  <a:cubicBezTo>
                    <a:pt x="1339690" y="2091643"/>
                    <a:pt x="1305770" y="2103283"/>
                    <a:pt x="1272237" y="2108250"/>
                  </a:cubicBezTo>
                  <a:cubicBezTo>
                    <a:pt x="1233784" y="2115384"/>
                    <a:pt x="1195162" y="2121840"/>
                    <a:pt x="1156784" y="2129305"/>
                  </a:cubicBezTo>
                  <a:cubicBezTo>
                    <a:pt x="1156473" y="2127448"/>
                    <a:pt x="1155974" y="2125648"/>
                    <a:pt x="1155267" y="2123980"/>
                  </a:cubicBezTo>
                  <a:cubicBezTo>
                    <a:pt x="1145635" y="2086158"/>
                    <a:pt x="1129820" y="2020779"/>
                    <a:pt x="1118661" y="1973825"/>
                  </a:cubicBezTo>
                  <a:cubicBezTo>
                    <a:pt x="1115551" y="1964437"/>
                    <a:pt x="1115740" y="1952242"/>
                    <a:pt x="1109444" y="1944523"/>
                  </a:cubicBezTo>
                  <a:cubicBezTo>
                    <a:pt x="1094373" y="1824386"/>
                    <a:pt x="1098501" y="1703844"/>
                    <a:pt x="1097729" y="1582557"/>
                  </a:cubicBezTo>
                  <a:cubicBezTo>
                    <a:pt x="1246149" y="1574951"/>
                    <a:pt x="1394005" y="1556375"/>
                    <a:pt x="1539749" y="1527290"/>
                  </a:cubicBezTo>
                  <a:cubicBezTo>
                    <a:pt x="1700733" y="1507781"/>
                    <a:pt x="1734303" y="1432449"/>
                    <a:pt x="1735689" y="1278647"/>
                  </a:cubicBezTo>
                  <a:cubicBezTo>
                    <a:pt x="1739534" y="1230430"/>
                    <a:pt x="1715039" y="1197754"/>
                    <a:pt x="1681346" y="1166530"/>
                  </a:cubicBezTo>
                  <a:cubicBezTo>
                    <a:pt x="1616919" y="1080586"/>
                    <a:pt x="1245933" y="1045431"/>
                    <a:pt x="1132129" y="1039541"/>
                  </a:cubicBezTo>
                  <a:cubicBezTo>
                    <a:pt x="906859" y="763170"/>
                    <a:pt x="1012793" y="479580"/>
                    <a:pt x="937772" y="167046"/>
                  </a:cubicBezTo>
                  <a:cubicBezTo>
                    <a:pt x="920299" y="74401"/>
                    <a:pt x="889273" y="5666"/>
                    <a:pt x="783367" y="4008"/>
                  </a:cubicBezTo>
                  <a:cubicBezTo>
                    <a:pt x="535600" y="-11911"/>
                    <a:pt x="284450" y="19719"/>
                    <a:pt x="48473" y="96662"/>
                  </a:cubicBezTo>
                  <a:cubicBezTo>
                    <a:pt x="41103" y="98660"/>
                    <a:pt x="31584" y="101836"/>
                    <a:pt x="29727" y="109517"/>
                  </a:cubicBezTo>
                  <a:cubicBezTo>
                    <a:pt x="-12081" y="153088"/>
                    <a:pt x="-3589" y="221964"/>
                    <a:pt x="17456" y="273640"/>
                  </a:cubicBezTo>
                  <a:close/>
                  <a:moveTo>
                    <a:pt x="1092150" y="1038429"/>
                  </a:moveTo>
                  <a:cubicBezTo>
                    <a:pt x="818587" y="1034301"/>
                    <a:pt x="544374" y="1094629"/>
                    <a:pt x="297795" y="1213163"/>
                  </a:cubicBezTo>
                  <a:cubicBezTo>
                    <a:pt x="394238" y="905766"/>
                    <a:pt x="482849" y="291321"/>
                    <a:pt x="153898" y="100187"/>
                  </a:cubicBezTo>
                  <a:cubicBezTo>
                    <a:pt x="370469" y="43949"/>
                    <a:pt x="599763" y="16184"/>
                    <a:pt x="822545" y="43035"/>
                  </a:cubicBezTo>
                  <a:cubicBezTo>
                    <a:pt x="875239" y="56805"/>
                    <a:pt x="890884" y="110007"/>
                    <a:pt x="901468" y="157395"/>
                  </a:cubicBezTo>
                  <a:cubicBezTo>
                    <a:pt x="915907" y="222020"/>
                    <a:pt x="929978" y="287381"/>
                    <a:pt x="934690" y="353562"/>
                  </a:cubicBezTo>
                  <a:cubicBezTo>
                    <a:pt x="938715" y="587927"/>
                    <a:pt x="933069" y="848011"/>
                    <a:pt x="1092150" y="1038429"/>
                  </a:cubicBezTo>
                  <a:close/>
                  <a:moveTo>
                    <a:pt x="1613837" y="1248356"/>
                  </a:moveTo>
                  <a:cubicBezTo>
                    <a:pt x="1573867" y="1258506"/>
                    <a:pt x="1533576" y="1267403"/>
                    <a:pt x="1493078" y="1275178"/>
                  </a:cubicBezTo>
                  <a:cubicBezTo>
                    <a:pt x="1101904" y="1344017"/>
                    <a:pt x="692880" y="1336439"/>
                    <a:pt x="305768" y="1246414"/>
                  </a:cubicBezTo>
                  <a:cubicBezTo>
                    <a:pt x="703841" y="1049559"/>
                    <a:pt x="1172504" y="1023886"/>
                    <a:pt x="1596128" y="1149471"/>
                  </a:cubicBezTo>
                  <a:cubicBezTo>
                    <a:pt x="1619953" y="1156210"/>
                    <a:pt x="1638379" y="1171685"/>
                    <a:pt x="1656304" y="1188819"/>
                  </a:cubicBezTo>
                  <a:cubicBezTo>
                    <a:pt x="1679508" y="1223371"/>
                    <a:pt x="1645391" y="1244048"/>
                    <a:pt x="1613837" y="1248356"/>
                  </a:cubicBezTo>
                  <a:close/>
                  <a:moveTo>
                    <a:pt x="1390932" y="2227388"/>
                  </a:moveTo>
                  <a:cubicBezTo>
                    <a:pt x="1323489" y="2210753"/>
                    <a:pt x="1251795" y="2201856"/>
                    <a:pt x="1188602" y="2173148"/>
                  </a:cubicBezTo>
                  <a:cubicBezTo>
                    <a:pt x="1186095" y="2168313"/>
                    <a:pt x="1182674" y="2163384"/>
                    <a:pt x="1179036" y="2158955"/>
                  </a:cubicBezTo>
                  <a:cubicBezTo>
                    <a:pt x="1234133" y="2150171"/>
                    <a:pt x="1288778" y="2136703"/>
                    <a:pt x="1344082" y="2129606"/>
                  </a:cubicBezTo>
                  <a:cubicBezTo>
                    <a:pt x="1367521" y="2126760"/>
                    <a:pt x="1384637" y="2131962"/>
                    <a:pt x="1390197" y="2157042"/>
                  </a:cubicBezTo>
                  <a:cubicBezTo>
                    <a:pt x="1394363" y="2178285"/>
                    <a:pt x="1398331" y="2200414"/>
                    <a:pt x="1397624" y="2222053"/>
                  </a:cubicBezTo>
                  <a:cubicBezTo>
                    <a:pt x="1397407" y="2228876"/>
                    <a:pt x="1391055" y="2227416"/>
                    <a:pt x="1390932" y="2227388"/>
                  </a:cubicBezTo>
                  <a:close/>
                  <a:moveTo>
                    <a:pt x="1131837" y="2359758"/>
                  </a:moveTo>
                  <a:cubicBezTo>
                    <a:pt x="1123722" y="2326866"/>
                    <a:pt x="1116804" y="2293662"/>
                    <a:pt x="1110056" y="2260450"/>
                  </a:cubicBezTo>
                  <a:cubicBezTo>
                    <a:pt x="1139622" y="2252184"/>
                    <a:pt x="1169649" y="2236313"/>
                    <a:pt x="1186877" y="2209971"/>
                  </a:cubicBezTo>
                  <a:cubicBezTo>
                    <a:pt x="1385381" y="2273644"/>
                    <a:pt x="1596222" y="2292079"/>
                    <a:pt x="1794990" y="2355102"/>
                  </a:cubicBezTo>
                  <a:cubicBezTo>
                    <a:pt x="1819635" y="2365083"/>
                    <a:pt x="1820776" y="2376129"/>
                    <a:pt x="1826072" y="2400294"/>
                  </a:cubicBezTo>
                  <a:cubicBezTo>
                    <a:pt x="1832679" y="2427503"/>
                    <a:pt x="1835497" y="2455636"/>
                    <a:pt x="1835893" y="2483505"/>
                  </a:cubicBezTo>
                  <a:cubicBezTo>
                    <a:pt x="1808570" y="2490856"/>
                    <a:pt x="1780796" y="2478896"/>
                    <a:pt x="1756753" y="2466531"/>
                  </a:cubicBezTo>
                  <a:cubicBezTo>
                    <a:pt x="1555507" y="2407221"/>
                    <a:pt x="1337258" y="2407513"/>
                    <a:pt x="1131837" y="2359758"/>
                  </a:cubicBezTo>
                  <a:close/>
                  <a:moveTo>
                    <a:pt x="860659" y="2180358"/>
                  </a:moveTo>
                  <a:cubicBezTo>
                    <a:pt x="795166" y="2217784"/>
                    <a:pt x="721427" y="2240762"/>
                    <a:pt x="650902" y="2267858"/>
                  </a:cubicBezTo>
                  <a:cubicBezTo>
                    <a:pt x="591903" y="2263079"/>
                    <a:pt x="532339" y="2262872"/>
                    <a:pt x="473425" y="2257660"/>
                  </a:cubicBezTo>
                  <a:cubicBezTo>
                    <a:pt x="496629" y="2166297"/>
                    <a:pt x="499107" y="2165476"/>
                    <a:pt x="593665" y="2174543"/>
                  </a:cubicBezTo>
                  <a:cubicBezTo>
                    <a:pt x="682494" y="2181687"/>
                    <a:pt x="771878" y="2176607"/>
                    <a:pt x="860659" y="2180358"/>
                  </a:cubicBezTo>
                  <a:close/>
                  <a:moveTo>
                    <a:pt x="569123" y="2297347"/>
                  </a:moveTo>
                  <a:cubicBezTo>
                    <a:pt x="559284" y="2300920"/>
                    <a:pt x="549463" y="2304529"/>
                    <a:pt x="539643" y="2308167"/>
                  </a:cubicBezTo>
                  <a:cubicBezTo>
                    <a:pt x="536627" y="2303464"/>
                    <a:pt x="533093" y="2299213"/>
                    <a:pt x="529163" y="2295444"/>
                  </a:cubicBezTo>
                  <a:cubicBezTo>
                    <a:pt x="542480" y="2296160"/>
                    <a:pt x="555797" y="2296782"/>
                    <a:pt x="569123" y="2297347"/>
                  </a:cubicBezTo>
                  <a:close/>
                  <a:moveTo>
                    <a:pt x="1077258" y="2266783"/>
                  </a:moveTo>
                  <a:cubicBezTo>
                    <a:pt x="1088803" y="2323708"/>
                    <a:pt x="1100632" y="2380709"/>
                    <a:pt x="1118284" y="2436117"/>
                  </a:cubicBezTo>
                  <a:cubicBezTo>
                    <a:pt x="1148632" y="2520516"/>
                    <a:pt x="1189705" y="2605829"/>
                    <a:pt x="1171637" y="2697974"/>
                  </a:cubicBezTo>
                  <a:cubicBezTo>
                    <a:pt x="1153684" y="2698276"/>
                    <a:pt x="1135239" y="2698794"/>
                    <a:pt x="1117426" y="2697079"/>
                  </a:cubicBezTo>
                  <a:cubicBezTo>
                    <a:pt x="1112535" y="2676514"/>
                    <a:pt x="1101263" y="2658682"/>
                    <a:pt x="1092083" y="2639861"/>
                  </a:cubicBezTo>
                  <a:cubicBezTo>
                    <a:pt x="1074930" y="2595339"/>
                    <a:pt x="1071500" y="2546566"/>
                    <a:pt x="1060595" y="2500252"/>
                  </a:cubicBezTo>
                  <a:cubicBezTo>
                    <a:pt x="1054733" y="2470518"/>
                    <a:pt x="1050756" y="2438832"/>
                    <a:pt x="1036817" y="2411519"/>
                  </a:cubicBezTo>
                  <a:cubicBezTo>
                    <a:pt x="1023594" y="2385620"/>
                    <a:pt x="998618" y="2367260"/>
                    <a:pt x="979599" y="2345922"/>
                  </a:cubicBezTo>
                  <a:cubicBezTo>
                    <a:pt x="970777" y="2336168"/>
                    <a:pt x="959656" y="2341173"/>
                    <a:pt x="953323" y="2349306"/>
                  </a:cubicBezTo>
                  <a:cubicBezTo>
                    <a:pt x="939242" y="2367609"/>
                    <a:pt x="914596" y="2375054"/>
                    <a:pt x="893240" y="2380512"/>
                  </a:cubicBezTo>
                  <a:cubicBezTo>
                    <a:pt x="799983" y="2402301"/>
                    <a:pt x="706433" y="2423007"/>
                    <a:pt x="613542" y="2446409"/>
                  </a:cubicBezTo>
                  <a:cubicBezTo>
                    <a:pt x="552583" y="2461168"/>
                    <a:pt x="490427" y="2473703"/>
                    <a:pt x="436207" y="2506793"/>
                  </a:cubicBezTo>
                  <a:cubicBezTo>
                    <a:pt x="396604" y="2526312"/>
                    <a:pt x="333854" y="2573907"/>
                    <a:pt x="289680" y="2560335"/>
                  </a:cubicBezTo>
                  <a:cubicBezTo>
                    <a:pt x="290236" y="2532504"/>
                    <a:pt x="294402" y="2447700"/>
                    <a:pt x="321800" y="2436221"/>
                  </a:cubicBezTo>
                  <a:cubicBezTo>
                    <a:pt x="496883" y="2347845"/>
                    <a:pt x="688921" y="2300354"/>
                    <a:pt x="865852" y="2216643"/>
                  </a:cubicBezTo>
                  <a:cubicBezTo>
                    <a:pt x="906972" y="2272108"/>
                    <a:pt x="1014235" y="2271627"/>
                    <a:pt x="1077258" y="2266783"/>
                  </a:cubicBezTo>
                  <a:close/>
                  <a:moveTo>
                    <a:pt x="953888" y="1981223"/>
                  </a:moveTo>
                  <a:cubicBezTo>
                    <a:pt x="989316" y="1998668"/>
                    <a:pt x="1052321" y="2000082"/>
                    <a:pt x="1085628" y="1979630"/>
                  </a:cubicBezTo>
                  <a:cubicBezTo>
                    <a:pt x="1098247" y="2031721"/>
                    <a:pt x="1109915" y="2083510"/>
                    <a:pt x="1123722" y="2135308"/>
                  </a:cubicBezTo>
                  <a:cubicBezTo>
                    <a:pt x="1124062" y="2159831"/>
                    <a:pt x="1150771" y="2169633"/>
                    <a:pt x="1159649" y="2189953"/>
                  </a:cubicBezTo>
                  <a:cubicBezTo>
                    <a:pt x="1119735" y="2254465"/>
                    <a:pt x="944766" y="2247613"/>
                    <a:pt x="894654" y="2199849"/>
                  </a:cubicBezTo>
                  <a:cubicBezTo>
                    <a:pt x="891930" y="2196201"/>
                    <a:pt x="892580" y="2196983"/>
                    <a:pt x="895917" y="2192997"/>
                  </a:cubicBezTo>
                  <a:cubicBezTo>
                    <a:pt x="940374" y="2133404"/>
                    <a:pt x="938243" y="2051399"/>
                    <a:pt x="953888" y="1981223"/>
                  </a:cubicBezTo>
                  <a:close/>
                  <a:moveTo>
                    <a:pt x="1066363" y="1841369"/>
                  </a:moveTo>
                  <a:cubicBezTo>
                    <a:pt x="1070878" y="1875958"/>
                    <a:pt x="1072301" y="1910763"/>
                    <a:pt x="1076042" y="1945418"/>
                  </a:cubicBezTo>
                  <a:cubicBezTo>
                    <a:pt x="1051943" y="1966417"/>
                    <a:pt x="1017251" y="1961431"/>
                    <a:pt x="987968" y="1957303"/>
                  </a:cubicBezTo>
                  <a:cubicBezTo>
                    <a:pt x="978299" y="1955974"/>
                    <a:pt x="969534" y="1956181"/>
                    <a:pt x="967300" y="1944900"/>
                  </a:cubicBezTo>
                  <a:cubicBezTo>
                    <a:pt x="968035" y="1910858"/>
                    <a:pt x="978232" y="1877720"/>
                    <a:pt x="981032" y="1843716"/>
                  </a:cubicBezTo>
                  <a:cubicBezTo>
                    <a:pt x="1013274" y="1849917"/>
                    <a:pt x="1032708" y="1846638"/>
                    <a:pt x="1066363" y="1841369"/>
                  </a:cubicBezTo>
                  <a:close/>
                  <a:moveTo>
                    <a:pt x="980645" y="1807101"/>
                  </a:moveTo>
                  <a:cubicBezTo>
                    <a:pt x="980042" y="1733484"/>
                    <a:pt x="980174" y="1659868"/>
                    <a:pt x="981041" y="1586251"/>
                  </a:cubicBezTo>
                  <a:cubicBezTo>
                    <a:pt x="1008787" y="1585902"/>
                    <a:pt x="1036524" y="1585158"/>
                    <a:pt x="1064242" y="1584046"/>
                  </a:cubicBezTo>
                  <a:cubicBezTo>
                    <a:pt x="1064487" y="1658322"/>
                    <a:pt x="1064818" y="1732589"/>
                    <a:pt x="1064751" y="1806856"/>
                  </a:cubicBezTo>
                  <a:cubicBezTo>
                    <a:pt x="1040992" y="1811804"/>
                    <a:pt x="1001889" y="1819400"/>
                    <a:pt x="980645" y="1807101"/>
                  </a:cubicBezTo>
                  <a:close/>
                  <a:moveTo>
                    <a:pt x="249851" y="1363922"/>
                  </a:moveTo>
                  <a:cubicBezTo>
                    <a:pt x="261943" y="1334252"/>
                    <a:pt x="269077" y="1303000"/>
                    <a:pt x="278691" y="1272511"/>
                  </a:cubicBezTo>
                  <a:cubicBezTo>
                    <a:pt x="714811" y="1380292"/>
                    <a:pt x="1183475" y="1382677"/>
                    <a:pt x="1621131" y="1281040"/>
                  </a:cubicBezTo>
                  <a:cubicBezTo>
                    <a:pt x="1651196" y="1273944"/>
                    <a:pt x="1681384" y="1262719"/>
                    <a:pt x="1693758" y="1231815"/>
                  </a:cubicBezTo>
                  <a:cubicBezTo>
                    <a:pt x="1710167" y="1265989"/>
                    <a:pt x="1700676" y="1307439"/>
                    <a:pt x="1697670" y="1343649"/>
                  </a:cubicBezTo>
                  <a:cubicBezTo>
                    <a:pt x="1689546" y="1447792"/>
                    <a:pt x="1645278" y="1477423"/>
                    <a:pt x="1546695" y="1491768"/>
                  </a:cubicBezTo>
                  <a:cubicBezTo>
                    <a:pt x="1193211" y="1564687"/>
                    <a:pt x="826400" y="1572519"/>
                    <a:pt x="470004" y="1515735"/>
                  </a:cubicBezTo>
                  <a:cubicBezTo>
                    <a:pt x="355540" y="1501438"/>
                    <a:pt x="294326" y="1476952"/>
                    <a:pt x="249851" y="1363922"/>
                  </a:cubicBezTo>
                  <a:close/>
                  <a:moveTo>
                    <a:pt x="59773" y="128113"/>
                  </a:moveTo>
                  <a:cubicBezTo>
                    <a:pt x="157790" y="96766"/>
                    <a:pt x="235573" y="195103"/>
                    <a:pt x="273008" y="273640"/>
                  </a:cubicBezTo>
                  <a:cubicBezTo>
                    <a:pt x="419817" y="589057"/>
                    <a:pt x="338067" y="996140"/>
                    <a:pt x="231878" y="1312717"/>
                  </a:cubicBezTo>
                  <a:cubicBezTo>
                    <a:pt x="224046" y="1337306"/>
                    <a:pt x="218090" y="1367305"/>
                    <a:pt x="194698" y="1381970"/>
                  </a:cubicBezTo>
                  <a:cubicBezTo>
                    <a:pt x="186894" y="1386079"/>
                    <a:pt x="187827" y="1383949"/>
                    <a:pt x="186479" y="1376164"/>
                  </a:cubicBezTo>
                  <a:cubicBezTo>
                    <a:pt x="133936" y="1030060"/>
                    <a:pt x="237571" y="658640"/>
                    <a:pt x="81261" y="331008"/>
                  </a:cubicBezTo>
                  <a:cubicBezTo>
                    <a:pt x="62535" y="291773"/>
                    <a:pt x="38944" y="252453"/>
                    <a:pt x="34185" y="208383"/>
                  </a:cubicBezTo>
                  <a:cubicBezTo>
                    <a:pt x="31518" y="180637"/>
                    <a:pt x="34355" y="144766"/>
                    <a:pt x="59773" y="128113"/>
                  </a:cubicBezTo>
                  <a:close/>
                </a:path>
              </a:pathLst>
            </a:custGeom>
            <a:solidFill>
              <a:srgbClr val="000000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aphic 3" descr="Cubicles with laptops and chairs">
            <a:extLst>
              <a:ext uri="{FF2B5EF4-FFF2-40B4-BE49-F238E27FC236}">
                <a16:creationId xmlns:a16="http://schemas.microsoft.com/office/drawing/2014/main" id="{33D965F7-825D-EFE4-B9B4-74C66CEBD3B1}"/>
              </a:ext>
            </a:extLst>
          </p:cNvPr>
          <p:cNvGrpSpPr/>
          <p:nvPr/>
        </p:nvGrpSpPr>
        <p:grpSpPr>
          <a:xfrm>
            <a:off x="1742481" y="3348417"/>
            <a:ext cx="1873925" cy="2857827"/>
            <a:chOff x="1742481" y="3348417"/>
            <a:chExt cx="1873925" cy="2857827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459715C-867E-984C-A44E-69A0C246994E}"/>
                </a:ext>
              </a:extLst>
            </p:cNvPr>
            <p:cNvSpPr/>
            <p:nvPr/>
          </p:nvSpPr>
          <p:spPr>
            <a:xfrm>
              <a:off x="1759373" y="3365600"/>
              <a:ext cx="1701413" cy="1553340"/>
            </a:xfrm>
            <a:custGeom>
              <a:avLst/>
              <a:gdLst>
                <a:gd name="connsiteX0" fmla="*/ 1649864 w 1701413"/>
                <a:gd name="connsiteY0" fmla="*/ 1159243 h 1553340"/>
                <a:gd name="connsiteX1" fmla="*/ 1511952 w 1701413"/>
                <a:gd name="connsiteY1" fmla="*/ 1101281 h 1553340"/>
                <a:gd name="connsiteX2" fmla="*/ 1107216 w 1701413"/>
                <a:gd name="connsiteY2" fmla="*/ 1038324 h 1553340"/>
                <a:gd name="connsiteX3" fmla="*/ 1091223 w 1701413"/>
                <a:gd name="connsiteY3" fmla="*/ 1017335 h 1553340"/>
                <a:gd name="connsiteX4" fmla="*/ 939324 w 1701413"/>
                <a:gd name="connsiteY4" fmla="*/ 545646 h 1553340"/>
                <a:gd name="connsiteX5" fmla="*/ 909344 w 1701413"/>
                <a:gd name="connsiteY5" fmla="*/ 156904 h 1553340"/>
                <a:gd name="connsiteX6" fmla="*/ 765438 w 1701413"/>
                <a:gd name="connsiteY6" fmla="*/ 2988 h 1553340"/>
                <a:gd name="connsiteX7" fmla="*/ 464638 w 1701413"/>
                <a:gd name="connsiteY7" fmla="*/ 5995 h 1553340"/>
                <a:gd name="connsiteX8" fmla="*/ 27924 w 1701413"/>
                <a:gd name="connsiteY8" fmla="*/ 98932 h 1553340"/>
                <a:gd name="connsiteX9" fmla="*/ 76405 w 1701413"/>
                <a:gd name="connsiteY9" fmla="*/ 382748 h 1553340"/>
                <a:gd name="connsiteX10" fmla="*/ 137854 w 1701413"/>
                <a:gd name="connsiteY10" fmla="*/ 958374 h 1553340"/>
                <a:gd name="connsiteX11" fmla="*/ 148843 w 1701413"/>
                <a:gd name="connsiteY11" fmla="*/ 1341122 h 1553340"/>
                <a:gd name="connsiteX12" fmla="*/ 201367 w 1701413"/>
                <a:gd name="connsiteY12" fmla="*/ 1359397 h 1553340"/>
                <a:gd name="connsiteX13" fmla="*/ 221602 w 1701413"/>
                <a:gd name="connsiteY13" fmla="*/ 1362676 h 1553340"/>
                <a:gd name="connsiteX14" fmla="*/ 396685 w 1701413"/>
                <a:gd name="connsiteY14" fmla="*/ 1506017 h 1553340"/>
                <a:gd name="connsiteX15" fmla="*/ 1316087 w 1701413"/>
                <a:gd name="connsiteY15" fmla="*/ 1528005 h 1553340"/>
                <a:gd name="connsiteX16" fmla="*/ 1667856 w 1701413"/>
                <a:gd name="connsiteY16" fmla="*/ 1431072 h 1553340"/>
                <a:gd name="connsiteX17" fmla="*/ 1700833 w 1701413"/>
                <a:gd name="connsiteY17" fmla="*/ 1263179 h 1553340"/>
                <a:gd name="connsiteX18" fmla="*/ 1649864 w 1701413"/>
                <a:gd name="connsiteY18" fmla="*/ 1159243 h 15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1413" h="1553340">
                  <a:moveTo>
                    <a:pt x="1649864" y="1159243"/>
                  </a:moveTo>
                  <a:cubicBezTo>
                    <a:pt x="1618735" y="1117369"/>
                    <a:pt x="1559924" y="1111969"/>
                    <a:pt x="1511952" y="1101281"/>
                  </a:cubicBezTo>
                  <a:cubicBezTo>
                    <a:pt x="1375162" y="1069435"/>
                    <a:pt x="1247947" y="1041632"/>
                    <a:pt x="1107216" y="1038324"/>
                  </a:cubicBezTo>
                  <a:cubicBezTo>
                    <a:pt x="1100977" y="1035383"/>
                    <a:pt x="1095115" y="1021746"/>
                    <a:pt x="1091223" y="1017335"/>
                  </a:cubicBezTo>
                  <a:cubicBezTo>
                    <a:pt x="979634" y="888329"/>
                    <a:pt x="949474" y="711323"/>
                    <a:pt x="939324" y="545646"/>
                  </a:cubicBezTo>
                  <a:cubicBezTo>
                    <a:pt x="934715" y="415358"/>
                    <a:pt x="938617" y="284750"/>
                    <a:pt x="909344" y="156904"/>
                  </a:cubicBezTo>
                  <a:cubicBezTo>
                    <a:pt x="895631" y="72364"/>
                    <a:pt x="863511" y="8756"/>
                    <a:pt x="765438" y="2988"/>
                  </a:cubicBezTo>
                  <a:cubicBezTo>
                    <a:pt x="663500" y="-2996"/>
                    <a:pt x="564861" y="1056"/>
                    <a:pt x="464638" y="5995"/>
                  </a:cubicBezTo>
                  <a:cubicBezTo>
                    <a:pt x="315623" y="22507"/>
                    <a:pt x="165761" y="39952"/>
                    <a:pt x="27924" y="98932"/>
                  </a:cubicBezTo>
                  <a:cubicBezTo>
                    <a:pt x="-45985" y="186950"/>
                    <a:pt x="46886" y="295108"/>
                    <a:pt x="76405" y="382748"/>
                  </a:cubicBezTo>
                  <a:cubicBezTo>
                    <a:pt x="142057" y="568491"/>
                    <a:pt x="143235" y="762895"/>
                    <a:pt x="137854" y="958374"/>
                  </a:cubicBezTo>
                  <a:cubicBezTo>
                    <a:pt x="134244" y="1089425"/>
                    <a:pt x="129277" y="1212879"/>
                    <a:pt x="148843" y="1341122"/>
                  </a:cubicBezTo>
                  <a:cubicBezTo>
                    <a:pt x="150455" y="1387048"/>
                    <a:pt x="177155" y="1384532"/>
                    <a:pt x="201367" y="1359397"/>
                  </a:cubicBezTo>
                  <a:cubicBezTo>
                    <a:pt x="207456" y="1353082"/>
                    <a:pt x="217993" y="1354674"/>
                    <a:pt x="221602" y="1362676"/>
                  </a:cubicBezTo>
                  <a:cubicBezTo>
                    <a:pt x="254994" y="1436698"/>
                    <a:pt x="315133" y="1496262"/>
                    <a:pt x="396685" y="1506017"/>
                  </a:cubicBezTo>
                  <a:cubicBezTo>
                    <a:pt x="700718" y="1560709"/>
                    <a:pt x="1009802" y="1567937"/>
                    <a:pt x="1316087" y="1528005"/>
                  </a:cubicBezTo>
                  <a:cubicBezTo>
                    <a:pt x="1411720" y="1507091"/>
                    <a:pt x="1613513" y="1513255"/>
                    <a:pt x="1667856" y="1431072"/>
                  </a:cubicBezTo>
                  <a:cubicBezTo>
                    <a:pt x="1697714" y="1380819"/>
                    <a:pt x="1698751" y="1320227"/>
                    <a:pt x="1700833" y="1263179"/>
                  </a:cubicBezTo>
                  <a:cubicBezTo>
                    <a:pt x="1705555" y="1219778"/>
                    <a:pt x="1680806" y="1186669"/>
                    <a:pt x="1649864" y="1159243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625C951-1A21-1E61-5196-F28963159976}"/>
                </a:ext>
              </a:extLst>
            </p:cNvPr>
            <p:cNvSpPr/>
            <p:nvPr/>
          </p:nvSpPr>
          <p:spPr>
            <a:xfrm>
              <a:off x="2018682" y="5468575"/>
              <a:ext cx="1568018" cy="594119"/>
            </a:xfrm>
            <a:custGeom>
              <a:avLst/>
              <a:gdLst>
                <a:gd name="connsiteX0" fmla="*/ 1558079 w 1568018"/>
                <a:gd name="connsiteY0" fmla="*/ 278232 h 594119"/>
                <a:gd name="connsiteX1" fmla="*/ 1521568 w 1568018"/>
                <a:gd name="connsiteY1" fmla="*/ 227008 h 594119"/>
                <a:gd name="connsiteX2" fmla="*/ 1521088 w 1568018"/>
                <a:gd name="connsiteY2" fmla="*/ 226839 h 594119"/>
                <a:gd name="connsiteX3" fmla="*/ 1138867 w 1568018"/>
                <a:gd name="connsiteY3" fmla="*/ 131922 h 594119"/>
                <a:gd name="connsiteX4" fmla="*/ 1134174 w 1568018"/>
                <a:gd name="connsiteY4" fmla="*/ 123101 h 594119"/>
                <a:gd name="connsiteX5" fmla="*/ 1130611 w 1568018"/>
                <a:gd name="connsiteY5" fmla="*/ 62114 h 594119"/>
                <a:gd name="connsiteX6" fmla="*/ 1066806 w 1568018"/>
                <a:gd name="connsiteY6" fmla="*/ 1098 h 594119"/>
                <a:gd name="connsiteX7" fmla="*/ 970919 w 1568018"/>
                <a:gd name="connsiteY7" fmla="*/ 17714 h 594119"/>
                <a:gd name="connsiteX8" fmla="*/ 901505 w 1568018"/>
                <a:gd name="connsiteY8" fmla="*/ 30484 h 594119"/>
                <a:gd name="connsiteX9" fmla="*/ 896322 w 1568018"/>
                <a:gd name="connsiteY9" fmla="*/ 44168 h 594119"/>
                <a:gd name="connsiteX10" fmla="*/ 903965 w 1568018"/>
                <a:gd name="connsiteY10" fmla="*/ 55130 h 594119"/>
                <a:gd name="connsiteX11" fmla="*/ 904776 w 1568018"/>
                <a:gd name="connsiteY11" fmla="*/ 58381 h 594119"/>
                <a:gd name="connsiteX12" fmla="*/ 902994 w 1568018"/>
                <a:gd name="connsiteY12" fmla="*/ 84573 h 594119"/>
                <a:gd name="connsiteX13" fmla="*/ 901816 w 1568018"/>
                <a:gd name="connsiteY13" fmla="*/ 87899 h 594119"/>
                <a:gd name="connsiteX14" fmla="*/ 803620 w 1568018"/>
                <a:gd name="connsiteY14" fmla="*/ 138407 h 594119"/>
                <a:gd name="connsiteX15" fmla="*/ 802772 w 1568018"/>
                <a:gd name="connsiteY15" fmla="*/ 138520 h 594119"/>
                <a:gd name="connsiteX16" fmla="*/ 601337 w 1568018"/>
                <a:gd name="connsiteY16" fmla="*/ 97484 h 594119"/>
                <a:gd name="connsiteX17" fmla="*/ 599801 w 1568018"/>
                <a:gd name="connsiteY17" fmla="*/ 94195 h 594119"/>
                <a:gd name="connsiteX18" fmla="*/ 597511 w 1568018"/>
                <a:gd name="connsiteY18" fmla="*/ 78899 h 594119"/>
                <a:gd name="connsiteX19" fmla="*/ 592874 w 1568018"/>
                <a:gd name="connsiteY19" fmla="*/ 56346 h 594119"/>
                <a:gd name="connsiteX20" fmla="*/ 585541 w 1568018"/>
                <a:gd name="connsiteY20" fmla="*/ 51850 h 594119"/>
                <a:gd name="connsiteX21" fmla="*/ 317973 w 1568018"/>
                <a:gd name="connsiteY21" fmla="*/ 45988 h 594119"/>
                <a:gd name="connsiteX22" fmla="*/ 214687 w 1568018"/>
                <a:gd name="connsiteY22" fmla="*/ 61463 h 594119"/>
                <a:gd name="connsiteX23" fmla="*/ 193934 w 1568018"/>
                <a:gd name="connsiteY23" fmla="*/ 117304 h 594119"/>
                <a:gd name="connsiteX24" fmla="*/ 189250 w 1568018"/>
                <a:gd name="connsiteY24" fmla="*/ 134816 h 594119"/>
                <a:gd name="connsiteX25" fmla="*/ 190173 w 1568018"/>
                <a:gd name="connsiteY25" fmla="*/ 142129 h 594119"/>
                <a:gd name="connsiteX26" fmla="*/ 196497 w 1568018"/>
                <a:gd name="connsiteY26" fmla="*/ 145918 h 594119"/>
                <a:gd name="connsiteX27" fmla="*/ 370893 w 1568018"/>
                <a:gd name="connsiteY27" fmla="*/ 156964 h 594119"/>
                <a:gd name="connsiteX28" fmla="*/ 372825 w 1568018"/>
                <a:gd name="connsiteY28" fmla="*/ 169828 h 594119"/>
                <a:gd name="connsiteX29" fmla="*/ 42459 w 1568018"/>
                <a:gd name="connsiteY29" fmla="*/ 300465 h 594119"/>
                <a:gd name="connsiteX30" fmla="*/ 9482 w 1568018"/>
                <a:gd name="connsiteY30" fmla="*/ 345440 h 594119"/>
                <a:gd name="connsiteX31" fmla="*/ 7484 w 1568018"/>
                <a:gd name="connsiteY31" fmla="*/ 458367 h 594119"/>
                <a:gd name="connsiteX32" fmla="*/ 139402 w 1568018"/>
                <a:gd name="connsiteY32" fmla="*/ 417397 h 594119"/>
                <a:gd name="connsiteX33" fmla="*/ 329282 w 1568018"/>
                <a:gd name="connsiteY33" fmla="*/ 342443 h 594119"/>
                <a:gd name="connsiteX34" fmla="*/ 538106 w 1568018"/>
                <a:gd name="connsiteY34" fmla="*/ 287289 h 594119"/>
                <a:gd name="connsiteX35" fmla="*/ 538446 w 1568018"/>
                <a:gd name="connsiteY35" fmla="*/ 287195 h 594119"/>
                <a:gd name="connsiteX36" fmla="*/ 683681 w 1568018"/>
                <a:gd name="connsiteY36" fmla="*/ 234501 h 594119"/>
                <a:gd name="connsiteX37" fmla="*/ 683935 w 1568018"/>
                <a:gd name="connsiteY37" fmla="*/ 234200 h 594119"/>
                <a:gd name="connsiteX38" fmla="*/ 697139 w 1568018"/>
                <a:gd name="connsiteY38" fmla="*/ 231391 h 594119"/>
                <a:gd name="connsiteX39" fmla="*/ 716771 w 1568018"/>
                <a:gd name="connsiteY39" fmla="*/ 251447 h 594119"/>
                <a:gd name="connsiteX40" fmla="*/ 745630 w 1568018"/>
                <a:gd name="connsiteY40" fmla="*/ 295215 h 594119"/>
                <a:gd name="connsiteX41" fmla="*/ 774997 w 1568018"/>
                <a:gd name="connsiteY41" fmla="*/ 414033 h 594119"/>
                <a:gd name="connsiteX42" fmla="*/ 808059 w 1568018"/>
                <a:gd name="connsiteY42" fmla="*/ 537563 h 594119"/>
                <a:gd name="connsiteX43" fmla="*/ 825542 w 1568018"/>
                <a:gd name="connsiteY43" fmla="*/ 578890 h 594119"/>
                <a:gd name="connsiteX44" fmla="*/ 837483 w 1568018"/>
                <a:gd name="connsiteY44" fmla="*/ 591746 h 594119"/>
                <a:gd name="connsiteX45" fmla="*/ 840226 w 1568018"/>
                <a:gd name="connsiteY45" fmla="*/ 592773 h 594119"/>
                <a:gd name="connsiteX46" fmla="*/ 880941 w 1568018"/>
                <a:gd name="connsiteY46" fmla="*/ 594064 h 594119"/>
                <a:gd name="connsiteX47" fmla="*/ 881525 w 1568018"/>
                <a:gd name="connsiteY47" fmla="*/ 594055 h 594119"/>
                <a:gd name="connsiteX48" fmla="*/ 903824 w 1568018"/>
                <a:gd name="connsiteY48" fmla="*/ 586449 h 594119"/>
                <a:gd name="connsiteX49" fmla="*/ 879913 w 1568018"/>
                <a:gd name="connsiteY49" fmla="*/ 373422 h 594119"/>
                <a:gd name="connsiteX50" fmla="*/ 846342 w 1568018"/>
                <a:gd name="connsiteY50" fmla="*/ 260504 h 594119"/>
                <a:gd name="connsiteX51" fmla="*/ 854033 w 1568018"/>
                <a:gd name="connsiteY51" fmla="*/ 252446 h 594119"/>
                <a:gd name="connsiteX52" fmla="*/ 1454549 w 1568018"/>
                <a:gd name="connsiteY52" fmla="*/ 343319 h 594119"/>
                <a:gd name="connsiteX53" fmla="*/ 1455303 w 1568018"/>
                <a:gd name="connsiteY53" fmla="*/ 343508 h 594119"/>
                <a:gd name="connsiteX54" fmla="*/ 1476707 w 1568018"/>
                <a:gd name="connsiteY54" fmla="*/ 353875 h 594119"/>
                <a:gd name="connsiteX55" fmla="*/ 1555375 w 1568018"/>
                <a:gd name="connsiteY55" fmla="*/ 372932 h 594119"/>
                <a:gd name="connsiteX56" fmla="*/ 1568013 w 1568018"/>
                <a:gd name="connsiteY56" fmla="*/ 357645 h 594119"/>
                <a:gd name="connsiteX57" fmla="*/ 1558079 w 1568018"/>
                <a:gd name="connsiteY57" fmla="*/ 278232 h 59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8018" h="594119">
                  <a:moveTo>
                    <a:pt x="1558079" y="278232"/>
                  </a:moveTo>
                  <a:cubicBezTo>
                    <a:pt x="1553122" y="254906"/>
                    <a:pt x="1550549" y="238215"/>
                    <a:pt x="1521568" y="227008"/>
                  </a:cubicBezTo>
                  <a:cubicBezTo>
                    <a:pt x="1521408" y="226952"/>
                    <a:pt x="1521248" y="226886"/>
                    <a:pt x="1521088" y="226839"/>
                  </a:cubicBezTo>
                  <a:cubicBezTo>
                    <a:pt x="1382911" y="183230"/>
                    <a:pt x="1277317" y="163891"/>
                    <a:pt x="1138867" y="131922"/>
                  </a:cubicBezTo>
                  <a:cubicBezTo>
                    <a:pt x="1134947" y="131018"/>
                    <a:pt x="1132666" y="126833"/>
                    <a:pt x="1134174" y="123101"/>
                  </a:cubicBezTo>
                  <a:cubicBezTo>
                    <a:pt x="1140601" y="107107"/>
                    <a:pt x="1130724" y="70567"/>
                    <a:pt x="1130611" y="62114"/>
                  </a:cubicBezTo>
                  <a:cubicBezTo>
                    <a:pt x="1127294" y="11088"/>
                    <a:pt x="1104948" y="-4567"/>
                    <a:pt x="1066806" y="1098"/>
                  </a:cubicBezTo>
                  <a:cubicBezTo>
                    <a:pt x="1034611" y="5226"/>
                    <a:pt x="1002227" y="11568"/>
                    <a:pt x="970919" y="17714"/>
                  </a:cubicBezTo>
                  <a:cubicBezTo>
                    <a:pt x="948167" y="22171"/>
                    <a:pt x="924643" y="26789"/>
                    <a:pt x="901505" y="30484"/>
                  </a:cubicBezTo>
                  <a:cubicBezTo>
                    <a:pt x="895266" y="31285"/>
                    <a:pt x="892137" y="39409"/>
                    <a:pt x="896322" y="44168"/>
                  </a:cubicBezTo>
                  <a:cubicBezTo>
                    <a:pt x="899375" y="47882"/>
                    <a:pt x="901986" y="51633"/>
                    <a:pt x="903965" y="55130"/>
                  </a:cubicBezTo>
                  <a:cubicBezTo>
                    <a:pt x="904521" y="56119"/>
                    <a:pt x="904795" y="57241"/>
                    <a:pt x="904776" y="58381"/>
                  </a:cubicBezTo>
                  <a:cubicBezTo>
                    <a:pt x="904682" y="64931"/>
                    <a:pt x="903569" y="76703"/>
                    <a:pt x="902994" y="84573"/>
                  </a:cubicBezTo>
                  <a:cubicBezTo>
                    <a:pt x="902910" y="85769"/>
                    <a:pt x="902504" y="86919"/>
                    <a:pt x="901816" y="87899"/>
                  </a:cubicBezTo>
                  <a:cubicBezTo>
                    <a:pt x="883919" y="113224"/>
                    <a:pt x="853354" y="128925"/>
                    <a:pt x="803620" y="138407"/>
                  </a:cubicBezTo>
                  <a:cubicBezTo>
                    <a:pt x="803337" y="138463"/>
                    <a:pt x="803055" y="138501"/>
                    <a:pt x="802772" y="138520"/>
                  </a:cubicBezTo>
                  <a:cubicBezTo>
                    <a:pt x="704990" y="145315"/>
                    <a:pt x="632212" y="132497"/>
                    <a:pt x="601337" y="97484"/>
                  </a:cubicBezTo>
                  <a:cubicBezTo>
                    <a:pt x="600517" y="96561"/>
                    <a:pt x="600008" y="95411"/>
                    <a:pt x="599801" y="94195"/>
                  </a:cubicBezTo>
                  <a:cubicBezTo>
                    <a:pt x="599150" y="90246"/>
                    <a:pt x="598199" y="83687"/>
                    <a:pt x="597511" y="78899"/>
                  </a:cubicBezTo>
                  <a:cubicBezTo>
                    <a:pt x="594589" y="58655"/>
                    <a:pt x="594485" y="58522"/>
                    <a:pt x="592874" y="56346"/>
                  </a:cubicBezTo>
                  <a:cubicBezTo>
                    <a:pt x="591186" y="53980"/>
                    <a:pt x="588764" y="52311"/>
                    <a:pt x="585541" y="51850"/>
                  </a:cubicBezTo>
                  <a:cubicBezTo>
                    <a:pt x="496506" y="47929"/>
                    <a:pt x="406810" y="53169"/>
                    <a:pt x="317973" y="45988"/>
                  </a:cubicBezTo>
                  <a:cubicBezTo>
                    <a:pt x="285627" y="45177"/>
                    <a:pt x="231350" y="31963"/>
                    <a:pt x="214687" y="61463"/>
                  </a:cubicBezTo>
                  <a:cubicBezTo>
                    <a:pt x="204669" y="78286"/>
                    <a:pt x="198967" y="99020"/>
                    <a:pt x="193934" y="117304"/>
                  </a:cubicBezTo>
                  <a:cubicBezTo>
                    <a:pt x="192143" y="123110"/>
                    <a:pt x="191172" y="128925"/>
                    <a:pt x="189250" y="134816"/>
                  </a:cubicBezTo>
                  <a:cubicBezTo>
                    <a:pt x="188420" y="137266"/>
                    <a:pt x="188760" y="139961"/>
                    <a:pt x="190173" y="142129"/>
                  </a:cubicBezTo>
                  <a:cubicBezTo>
                    <a:pt x="191587" y="144297"/>
                    <a:pt x="193915" y="145692"/>
                    <a:pt x="196497" y="145918"/>
                  </a:cubicBezTo>
                  <a:cubicBezTo>
                    <a:pt x="235968" y="149368"/>
                    <a:pt x="310244" y="153844"/>
                    <a:pt x="370893" y="156964"/>
                  </a:cubicBezTo>
                  <a:cubicBezTo>
                    <a:pt x="378112" y="157331"/>
                    <a:pt x="379611" y="167350"/>
                    <a:pt x="372825" y="169828"/>
                  </a:cubicBezTo>
                  <a:cubicBezTo>
                    <a:pt x="257541" y="211985"/>
                    <a:pt x="156574" y="242993"/>
                    <a:pt x="42459" y="300465"/>
                  </a:cubicBezTo>
                  <a:cubicBezTo>
                    <a:pt x="26749" y="308759"/>
                    <a:pt x="13177" y="331538"/>
                    <a:pt x="9482" y="345440"/>
                  </a:cubicBezTo>
                  <a:cubicBezTo>
                    <a:pt x="4732" y="363168"/>
                    <a:pt x="-8095" y="455521"/>
                    <a:pt x="7484" y="458367"/>
                  </a:cubicBezTo>
                  <a:cubicBezTo>
                    <a:pt x="49311" y="469658"/>
                    <a:pt x="101157" y="438631"/>
                    <a:pt x="139402" y="417397"/>
                  </a:cubicBezTo>
                  <a:cubicBezTo>
                    <a:pt x="197232" y="380820"/>
                    <a:pt x="263130" y="356354"/>
                    <a:pt x="329282" y="342443"/>
                  </a:cubicBezTo>
                  <a:cubicBezTo>
                    <a:pt x="401325" y="324658"/>
                    <a:pt x="466714" y="303528"/>
                    <a:pt x="538106" y="287289"/>
                  </a:cubicBezTo>
                  <a:cubicBezTo>
                    <a:pt x="538220" y="287261"/>
                    <a:pt x="538333" y="287233"/>
                    <a:pt x="538446" y="287195"/>
                  </a:cubicBezTo>
                  <a:cubicBezTo>
                    <a:pt x="582186" y="274095"/>
                    <a:pt x="654106" y="271211"/>
                    <a:pt x="683681" y="234501"/>
                  </a:cubicBezTo>
                  <a:cubicBezTo>
                    <a:pt x="683766" y="234397"/>
                    <a:pt x="683851" y="234303"/>
                    <a:pt x="683935" y="234200"/>
                  </a:cubicBezTo>
                  <a:cubicBezTo>
                    <a:pt x="688289" y="229563"/>
                    <a:pt x="692041" y="226207"/>
                    <a:pt x="697139" y="231391"/>
                  </a:cubicBezTo>
                  <a:cubicBezTo>
                    <a:pt x="703331" y="238337"/>
                    <a:pt x="710164" y="245000"/>
                    <a:pt x="716771" y="251447"/>
                  </a:cubicBezTo>
                  <a:cubicBezTo>
                    <a:pt x="730512" y="264849"/>
                    <a:pt x="737223" y="278713"/>
                    <a:pt x="745630" y="295215"/>
                  </a:cubicBezTo>
                  <a:cubicBezTo>
                    <a:pt x="763282" y="331547"/>
                    <a:pt x="765940" y="374694"/>
                    <a:pt x="774997" y="414033"/>
                  </a:cubicBezTo>
                  <a:cubicBezTo>
                    <a:pt x="784639" y="455257"/>
                    <a:pt x="786778" y="500590"/>
                    <a:pt x="808059" y="537563"/>
                  </a:cubicBezTo>
                  <a:cubicBezTo>
                    <a:pt x="815288" y="551399"/>
                    <a:pt x="822111" y="564471"/>
                    <a:pt x="825542" y="578890"/>
                  </a:cubicBezTo>
                  <a:cubicBezTo>
                    <a:pt x="826164" y="581520"/>
                    <a:pt x="833449" y="589097"/>
                    <a:pt x="837483" y="591746"/>
                  </a:cubicBezTo>
                  <a:cubicBezTo>
                    <a:pt x="838312" y="592292"/>
                    <a:pt x="839245" y="592632"/>
                    <a:pt x="840226" y="592773"/>
                  </a:cubicBezTo>
                  <a:cubicBezTo>
                    <a:pt x="853741" y="594677"/>
                    <a:pt x="867275" y="593489"/>
                    <a:pt x="880941" y="594064"/>
                  </a:cubicBezTo>
                  <a:cubicBezTo>
                    <a:pt x="881138" y="594074"/>
                    <a:pt x="881327" y="594064"/>
                    <a:pt x="881525" y="594055"/>
                  </a:cubicBezTo>
                  <a:cubicBezTo>
                    <a:pt x="889328" y="593499"/>
                    <a:pt x="901901" y="596722"/>
                    <a:pt x="903824" y="586449"/>
                  </a:cubicBezTo>
                  <a:cubicBezTo>
                    <a:pt x="916208" y="510146"/>
                    <a:pt x="907952" y="440847"/>
                    <a:pt x="879913" y="373422"/>
                  </a:cubicBezTo>
                  <a:cubicBezTo>
                    <a:pt x="863957" y="333649"/>
                    <a:pt x="856436" y="302576"/>
                    <a:pt x="846342" y="260504"/>
                  </a:cubicBezTo>
                  <a:cubicBezTo>
                    <a:pt x="845221" y="255811"/>
                    <a:pt x="849292" y="251541"/>
                    <a:pt x="854033" y="252446"/>
                  </a:cubicBezTo>
                  <a:cubicBezTo>
                    <a:pt x="1046156" y="288995"/>
                    <a:pt x="1264150" y="306195"/>
                    <a:pt x="1454549" y="343319"/>
                  </a:cubicBezTo>
                  <a:cubicBezTo>
                    <a:pt x="1454803" y="343366"/>
                    <a:pt x="1455058" y="343432"/>
                    <a:pt x="1455303" y="343508"/>
                  </a:cubicBezTo>
                  <a:cubicBezTo>
                    <a:pt x="1462447" y="345656"/>
                    <a:pt x="1469742" y="350350"/>
                    <a:pt x="1476707" y="353875"/>
                  </a:cubicBezTo>
                  <a:cubicBezTo>
                    <a:pt x="1501588" y="366674"/>
                    <a:pt x="1528231" y="377654"/>
                    <a:pt x="1555375" y="372932"/>
                  </a:cubicBezTo>
                  <a:cubicBezTo>
                    <a:pt x="1562783" y="371641"/>
                    <a:pt x="1568202" y="365166"/>
                    <a:pt x="1568013" y="357645"/>
                  </a:cubicBezTo>
                  <a:cubicBezTo>
                    <a:pt x="1567259" y="329003"/>
                    <a:pt x="1563923" y="302322"/>
                    <a:pt x="1558079" y="278232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EF4A04-B257-F773-AD79-BFDEED9F517E}"/>
                </a:ext>
              </a:extLst>
            </p:cNvPr>
            <p:cNvSpPr/>
            <p:nvPr/>
          </p:nvSpPr>
          <p:spPr>
            <a:xfrm>
              <a:off x="2701477" y="5181336"/>
              <a:ext cx="125433" cy="136333"/>
            </a:xfrm>
            <a:custGeom>
              <a:avLst/>
              <a:gdLst>
                <a:gd name="connsiteX0" fmla="*/ 125434 w 125433"/>
                <a:gd name="connsiteY0" fmla="*/ 111594 h 136333"/>
                <a:gd name="connsiteX1" fmla="*/ 115727 w 125433"/>
                <a:gd name="connsiteY1" fmla="*/ 7357 h 136333"/>
                <a:gd name="connsiteX2" fmla="*/ 105529 w 125433"/>
                <a:gd name="connsiteY2" fmla="*/ 223 h 136333"/>
                <a:gd name="connsiteX3" fmla="*/ 73532 w 125433"/>
                <a:gd name="connsiteY3" fmla="*/ 4464 h 136333"/>
                <a:gd name="connsiteX4" fmla="*/ 24118 w 125433"/>
                <a:gd name="connsiteY4" fmla="*/ 2644 h 136333"/>
                <a:gd name="connsiteX5" fmla="*/ 17134 w 125433"/>
                <a:gd name="connsiteY5" fmla="*/ 3945 h 136333"/>
                <a:gd name="connsiteX6" fmla="*/ 13628 w 125433"/>
                <a:gd name="connsiteY6" fmla="*/ 10119 h 136333"/>
                <a:gd name="connsiteX7" fmla="*/ 7182 w 125433"/>
                <a:gd name="connsiteY7" fmla="*/ 53831 h 136333"/>
                <a:gd name="connsiteX8" fmla="*/ 24976 w 125433"/>
                <a:gd name="connsiteY8" fmla="*/ 132367 h 136333"/>
                <a:gd name="connsiteX9" fmla="*/ 125434 w 125433"/>
                <a:gd name="connsiteY9" fmla="*/ 111594 h 13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433" h="136333">
                  <a:moveTo>
                    <a:pt x="125434" y="111594"/>
                  </a:moveTo>
                  <a:cubicBezTo>
                    <a:pt x="121664" y="76638"/>
                    <a:pt x="120288" y="42417"/>
                    <a:pt x="115727" y="7357"/>
                  </a:cubicBezTo>
                  <a:cubicBezTo>
                    <a:pt x="115208" y="2579"/>
                    <a:pt x="110213" y="-937"/>
                    <a:pt x="105529" y="223"/>
                  </a:cubicBezTo>
                  <a:cubicBezTo>
                    <a:pt x="93842" y="2824"/>
                    <a:pt x="81128" y="3851"/>
                    <a:pt x="73532" y="4464"/>
                  </a:cubicBezTo>
                  <a:cubicBezTo>
                    <a:pt x="54475" y="6339"/>
                    <a:pt x="36182" y="5896"/>
                    <a:pt x="24118" y="2644"/>
                  </a:cubicBezTo>
                  <a:cubicBezTo>
                    <a:pt x="21705" y="2032"/>
                    <a:pt x="19161" y="2504"/>
                    <a:pt x="17134" y="3945"/>
                  </a:cubicBezTo>
                  <a:cubicBezTo>
                    <a:pt x="15108" y="5387"/>
                    <a:pt x="13826" y="7649"/>
                    <a:pt x="13628" y="10119"/>
                  </a:cubicBezTo>
                  <a:cubicBezTo>
                    <a:pt x="12431" y="24661"/>
                    <a:pt x="9764" y="39486"/>
                    <a:pt x="7182" y="53831"/>
                  </a:cubicBezTo>
                  <a:cubicBezTo>
                    <a:pt x="4533" y="78476"/>
                    <a:pt x="-15230" y="132480"/>
                    <a:pt x="24976" y="132367"/>
                  </a:cubicBezTo>
                  <a:cubicBezTo>
                    <a:pt x="54060" y="136297"/>
                    <a:pt x="110534" y="144855"/>
                    <a:pt x="125434" y="111594"/>
                  </a:cubicBezTo>
                  <a:close/>
                </a:path>
              </a:pathLst>
            </a:custGeom>
            <a:solidFill>
              <a:srgbClr val="FFFFFF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aphic 3" descr="Cubicles with laptops and chairs">
              <a:extLst>
                <a:ext uri="{FF2B5EF4-FFF2-40B4-BE49-F238E27FC236}">
                  <a16:creationId xmlns:a16="http://schemas.microsoft.com/office/drawing/2014/main" id="{BD3E9592-B4D7-EB2E-6CBB-585D9C4ED396}"/>
                </a:ext>
              </a:extLst>
            </p:cNvPr>
            <p:cNvGrpSpPr/>
            <p:nvPr/>
          </p:nvGrpSpPr>
          <p:grpSpPr>
            <a:xfrm>
              <a:off x="2627151" y="4924021"/>
              <a:ext cx="282518" cy="669197"/>
              <a:chOff x="2627151" y="4924021"/>
              <a:chExt cx="282518" cy="669197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C2FF7E1-F752-440F-3E88-EB77A1CEC6A0}"/>
                  </a:ext>
                </a:extLst>
              </p:cNvPr>
              <p:cNvSpPr/>
              <p:nvPr/>
            </p:nvSpPr>
            <p:spPr>
              <a:xfrm>
                <a:off x="2627151" y="5319557"/>
                <a:ext cx="282518" cy="273661"/>
              </a:xfrm>
              <a:custGeom>
                <a:avLst/>
                <a:gdLst>
                  <a:gd name="connsiteX0" fmla="*/ 282518 w 282518"/>
                  <a:gd name="connsiteY0" fmla="*/ 215043 h 273661"/>
                  <a:gd name="connsiteX1" fmla="*/ 261133 w 282518"/>
                  <a:gd name="connsiteY1" fmla="*/ 187994 h 273661"/>
                  <a:gd name="connsiteX2" fmla="*/ 247213 w 282518"/>
                  <a:gd name="connsiteY2" fmla="*/ 161991 h 273661"/>
                  <a:gd name="connsiteX3" fmla="*/ 220089 w 282518"/>
                  <a:gd name="connsiteY3" fmla="*/ 52260 h 273661"/>
                  <a:gd name="connsiteX4" fmla="*/ 196602 w 282518"/>
                  <a:gd name="connsiteY4" fmla="*/ 1262 h 273661"/>
                  <a:gd name="connsiteX5" fmla="*/ 73619 w 282518"/>
                  <a:gd name="connsiteY5" fmla="*/ 2883 h 273661"/>
                  <a:gd name="connsiteX6" fmla="*/ 65787 w 282518"/>
                  <a:gd name="connsiteY6" fmla="*/ 2374 h 273661"/>
                  <a:gd name="connsiteX7" fmla="*/ 52875 w 282518"/>
                  <a:gd name="connsiteY7" fmla="*/ 56491 h 273661"/>
                  <a:gd name="connsiteX8" fmla="*/ 4781 w 282518"/>
                  <a:gd name="connsiteY8" fmla="*/ 216447 h 273661"/>
                  <a:gd name="connsiteX9" fmla="*/ 3225 w 282518"/>
                  <a:gd name="connsiteY9" fmla="*/ 233742 h 273661"/>
                  <a:gd name="connsiteX10" fmla="*/ 282518 w 282518"/>
                  <a:gd name="connsiteY10" fmla="*/ 215043 h 27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2518" h="273661">
                    <a:moveTo>
                      <a:pt x="282518" y="215043"/>
                    </a:moveTo>
                    <a:cubicBezTo>
                      <a:pt x="277005" y="204167"/>
                      <a:pt x="268711" y="195628"/>
                      <a:pt x="261133" y="187994"/>
                    </a:cubicBezTo>
                    <a:cubicBezTo>
                      <a:pt x="250832" y="179465"/>
                      <a:pt x="247854" y="172349"/>
                      <a:pt x="247213" y="161991"/>
                    </a:cubicBezTo>
                    <a:cubicBezTo>
                      <a:pt x="237477" y="125489"/>
                      <a:pt x="228637" y="88262"/>
                      <a:pt x="220089" y="52260"/>
                    </a:cubicBezTo>
                    <a:cubicBezTo>
                      <a:pt x="214792" y="41534"/>
                      <a:pt x="214047" y="-8530"/>
                      <a:pt x="196602" y="1262"/>
                    </a:cubicBezTo>
                    <a:cubicBezTo>
                      <a:pt x="166151" y="19829"/>
                      <a:pt x="107784" y="18924"/>
                      <a:pt x="73619" y="2883"/>
                    </a:cubicBezTo>
                    <a:cubicBezTo>
                      <a:pt x="71253" y="1432"/>
                      <a:pt x="68322" y="1252"/>
                      <a:pt x="65787" y="2374"/>
                    </a:cubicBezTo>
                    <a:cubicBezTo>
                      <a:pt x="55693" y="10281"/>
                      <a:pt x="56984" y="43240"/>
                      <a:pt x="52875" y="56491"/>
                    </a:cubicBezTo>
                    <a:cubicBezTo>
                      <a:pt x="42263" y="109637"/>
                      <a:pt x="39511" y="172114"/>
                      <a:pt x="4781" y="216447"/>
                    </a:cubicBezTo>
                    <a:cubicBezTo>
                      <a:pt x="-1854" y="222470"/>
                      <a:pt x="-808" y="229444"/>
                      <a:pt x="3225" y="233742"/>
                    </a:cubicBezTo>
                    <a:cubicBezTo>
                      <a:pt x="45401" y="285767"/>
                      <a:pt x="267033" y="294202"/>
                      <a:pt x="282518" y="215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8C7AC51-A309-6C5B-217D-2A09B3BDA2DE}"/>
                  </a:ext>
                </a:extLst>
              </p:cNvPr>
              <p:cNvSpPr/>
              <p:nvPr/>
            </p:nvSpPr>
            <p:spPr>
              <a:xfrm>
                <a:off x="2713077" y="4924021"/>
                <a:ext cx="102598" cy="246725"/>
              </a:xfrm>
              <a:custGeom>
                <a:avLst/>
                <a:gdLst>
                  <a:gd name="connsiteX0" fmla="*/ 102222 w 102598"/>
                  <a:gd name="connsiteY0" fmla="*/ 49600 h 246725"/>
                  <a:gd name="connsiteX1" fmla="*/ 102081 w 102598"/>
                  <a:gd name="connsiteY1" fmla="*/ 8413 h 246725"/>
                  <a:gd name="connsiteX2" fmla="*/ 93316 w 102598"/>
                  <a:gd name="connsiteY2" fmla="*/ 16 h 246725"/>
                  <a:gd name="connsiteX3" fmla="*/ 10350 w 102598"/>
                  <a:gd name="connsiteY3" fmla="*/ 2221 h 246725"/>
                  <a:gd name="connsiteX4" fmla="*/ 2028 w 102598"/>
                  <a:gd name="connsiteY4" fmla="*/ 10553 h 246725"/>
                  <a:gd name="connsiteX5" fmla="*/ 5826 w 102598"/>
                  <a:gd name="connsiteY5" fmla="*/ 238792 h 246725"/>
                  <a:gd name="connsiteX6" fmla="*/ 95879 w 102598"/>
                  <a:gd name="connsiteY6" fmla="*/ 239508 h 246725"/>
                  <a:gd name="connsiteX7" fmla="*/ 102590 w 102598"/>
                  <a:gd name="connsiteY7" fmla="*/ 231261 h 246725"/>
                  <a:gd name="connsiteX8" fmla="*/ 102222 w 102598"/>
                  <a:gd name="connsiteY8" fmla="*/ 49600 h 24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598" h="246725">
                    <a:moveTo>
                      <a:pt x="102222" y="49600"/>
                    </a:moveTo>
                    <a:lnTo>
                      <a:pt x="102081" y="8413"/>
                    </a:lnTo>
                    <a:cubicBezTo>
                      <a:pt x="102147" y="3777"/>
                      <a:pt x="97972" y="-286"/>
                      <a:pt x="93316" y="16"/>
                    </a:cubicBezTo>
                    <a:cubicBezTo>
                      <a:pt x="65362" y="1128"/>
                      <a:pt x="37436" y="1873"/>
                      <a:pt x="10350" y="2221"/>
                    </a:cubicBezTo>
                    <a:cubicBezTo>
                      <a:pt x="5769" y="2278"/>
                      <a:pt x="2084" y="5982"/>
                      <a:pt x="2028" y="10553"/>
                    </a:cubicBezTo>
                    <a:cubicBezTo>
                      <a:pt x="4931" y="86233"/>
                      <a:pt x="-6436" y="167880"/>
                      <a:pt x="5826" y="238792"/>
                    </a:cubicBezTo>
                    <a:cubicBezTo>
                      <a:pt x="32347" y="252750"/>
                      <a:pt x="65617" y="245191"/>
                      <a:pt x="95879" y="239508"/>
                    </a:cubicBezTo>
                    <a:cubicBezTo>
                      <a:pt x="99790" y="238697"/>
                      <a:pt x="102590" y="235257"/>
                      <a:pt x="102590" y="231261"/>
                    </a:cubicBezTo>
                    <a:cubicBezTo>
                      <a:pt x="102646" y="170698"/>
                      <a:pt x="102430" y="109135"/>
                      <a:pt x="102222" y="49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6B3902D-F338-E6C4-CA4A-087DCC907645}"/>
                </a:ext>
              </a:extLst>
            </p:cNvPr>
            <p:cNvSpPr/>
            <p:nvPr/>
          </p:nvSpPr>
          <p:spPr>
            <a:xfrm>
              <a:off x="1742481" y="3348417"/>
              <a:ext cx="1873925" cy="2857827"/>
            </a:xfrm>
            <a:custGeom>
              <a:avLst/>
              <a:gdLst>
                <a:gd name="connsiteX0" fmla="*/ 17456 w 1873925"/>
                <a:gd name="connsiteY0" fmla="*/ 273640 h 2857827"/>
                <a:gd name="connsiteX1" fmla="*/ 151806 w 1873925"/>
                <a:gd name="connsiteY1" fmla="*/ 1369161 h 2857827"/>
                <a:gd name="connsiteX2" fmla="*/ 228636 w 1873925"/>
                <a:gd name="connsiteY2" fmla="*/ 1397134 h 2857827"/>
                <a:gd name="connsiteX3" fmla="*/ 409666 w 1873925"/>
                <a:gd name="connsiteY3" fmla="*/ 1539165 h 2857827"/>
                <a:gd name="connsiteX4" fmla="*/ 947564 w 1873925"/>
                <a:gd name="connsiteY4" fmla="*/ 1586525 h 2857827"/>
                <a:gd name="connsiteX5" fmla="*/ 949694 w 1873925"/>
                <a:gd name="connsiteY5" fmla="*/ 1822397 h 2857827"/>
                <a:gd name="connsiteX6" fmla="*/ 933814 w 1873925"/>
                <a:gd name="connsiteY6" fmla="*/ 1943939 h 2857827"/>
                <a:gd name="connsiteX7" fmla="*/ 909338 w 1873925"/>
                <a:gd name="connsiteY7" fmla="*/ 2049543 h 2857827"/>
                <a:gd name="connsiteX8" fmla="*/ 883834 w 1873925"/>
                <a:gd name="connsiteY8" fmla="*/ 2150576 h 2857827"/>
                <a:gd name="connsiteX9" fmla="*/ 814487 w 1873925"/>
                <a:gd name="connsiteY9" fmla="*/ 2145317 h 2857827"/>
                <a:gd name="connsiteX10" fmla="*/ 580678 w 1873925"/>
                <a:gd name="connsiteY10" fmla="*/ 2140303 h 2857827"/>
                <a:gd name="connsiteX11" fmla="*/ 442719 w 1873925"/>
                <a:gd name="connsiteY11" fmla="*/ 2242637 h 2857827"/>
                <a:gd name="connsiteX12" fmla="*/ 449637 w 1873925"/>
                <a:gd name="connsiteY12" fmla="*/ 2283022 h 2857827"/>
                <a:gd name="connsiteX13" fmla="*/ 411288 w 1873925"/>
                <a:gd name="connsiteY13" fmla="*/ 2359202 h 2857827"/>
                <a:gd name="connsiteX14" fmla="*/ 342958 w 1873925"/>
                <a:gd name="connsiteY14" fmla="*/ 2389427 h 2857827"/>
                <a:gd name="connsiteX15" fmla="*/ 272640 w 1873925"/>
                <a:gd name="connsiteY15" fmla="*/ 2447238 h 2857827"/>
                <a:gd name="connsiteX16" fmla="*/ 256571 w 1873925"/>
                <a:gd name="connsiteY16" fmla="*/ 2542796 h 2857827"/>
                <a:gd name="connsiteX17" fmla="*/ 258569 w 1873925"/>
                <a:gd name="connsiteY17" fmla="*/ 2577083 h 2857827"/>
                <a:gd name="connsiteX18" fmla="*/ 291537 w 1873925"/>
                <a:gd name="connsiteY18" fmla="*/ 2709651 h 2857827"/>
                <a:gd name="connsiteX19" fmla="*/ 342261 w 1873925"/>
                <a:gd name="connsiteY19" fmla="*/ 2590513 h 2857827"/>
                <a:gd name="connsiteX20" fmla="*/ 485102 w 1873925"/>
                <a:gd name="connsiteY20" fmla="*/ 2518584 h 2857827"/>
                <a:gd name="connsiteX21" fmla="*/ 575636 w 1873925"/>
                <a:gd name="connsiteY21" fmla="*/ 2490385 h 2857827"/>
                <a:gd name="connsiteX22" fmla="*/ 875267 w 1873925"/>
                <a:gd name="connsiteY22" fmla="*/ 2419068 h 2857827"/>
                <a:gd name="connsiteX23" fmla="*/ 967828 w 1873925"/>
                <a:gd name="connsiteY23" fmla="*/ 2381925 h 2857827"/>
                <a:gd name="connsiteX24" fmla="*/ 1030134 w 1873925"/>
                <a:gd name="connsiteY24" fmla="*/ 2518263 h 2857827"/>
                <a:gd name="connsiteX25" fmla="*/ 1066081 w 1873925"/>
                <a:gd name="connsiteY25" fmla="*/ 2662537 h 2857827"/>
                <a:gd name="connsiteX26" fmla="*/ 1084525 w 1873925"/>
                <a:gd name="connsiteY26" fmla="*/ 2703224 h 2857827"/>
                <a:gd name="connsiteX27" fmla="*/ 1103723 w 1873925"/>
                <a:gd name="connsiteY27" fmla="*/ 2727030 h 2857827"/>
                <a:gd name="connsiteX28" fmla="*/ 1139829 w 1873925"/>
                <a:gd name="connsiteY28" fmla="*/ 2857827 h 2857827"/>
                <a:gd name="connsiteX29" fmla="*/ 1182080 w 1873925"/>
                <a:gd name="connsiteY29" fmla="*/ 2731168 h 2857827"/>
                <a:gd name="connsiteX30" fmla="*/ 1208592 w 1873925"/>
                <a:gd name="connsiteY30" fmla="*/ 2660765 h 2857827"/>
                <a:gd name="connsiteX31" fmla="*/ 1141356 w 1873925"/>
                <a:gd name="connsiteY31" fmla="*/ 2395949 h 2857827"/>
                <a:gd name="connsiteX32" fmla="*/ 1725124 w 1873925"/>
                <a:gd name="connsiteY32" fmla="*/ 2487614 h 2857827"/>
                <a:gd name="connsiteX33" fmla="*/ 1739874 w 1873925"/>
                <a:gd name="connsiteY33" fmla="*/ 2495446 h 2857827"/>
                <a:gd name="connsiteX34" fmla="*/ 1766433 w 1873925"/>
                <a:gd name="connsiteY34" fmla="*/ 2507670 h 2857827"/>
                <a:gd name="connsiteX35" fmla="*/ 1803688 w 1873925"/>
                <a:gd name="connsiteY35" fmla="*/ 2637750 h 2857827"/>
                <a:gd name="connsiteX36" fmla="*/ 1850049 w 1873925"/>
                <a:gd name="connsiteY36" fmla="*/ 2514446 h 2857827"/>
                <a:gd name="connsiteX37" fmla="*/ 1869304 w 1873925"/>
                <a:gd name="connsiteY37" fmla="*/ 2489923 h 2857827"/>
                <a:gd name="connsiteX38" fmla="*/ 1854102 w 1873925"/>
                <a:gd name="connsiteY38" fmla="*/ 2374725 h 2857827"/>
                <a:gd name="connsiteX39" fmla="*/ 1812096 w 1873925"/>
                <a:gd name="connsiteY39" fmla="*/ 2326310 h 2857827"/>
                <a:gd name="connsiteX40" fmla="*/ 1428084 w 1873925"/>
                <a:gd name="connsiteY40" fmla="*/ 2235361 h 2857827"/>
                <a:gd name="connsiteX41" fmla="*/ 1425691 w 1873925"/>
                <a:gd name="connsiteY41" fmla="*/ 2164760 h 2857827"/>
                <a:gd name="connsiteX42" fmla="*/ 1373770 w 1873925"/>
                <a:gd name="connsiteY42" fmla="*/ 2097562 h 2857827"/>
                <a:gd name="connsiteX43" fmla="*/ 1272237 w 1873925"/>
                <a:gd name="connsiteY43" fmla="*/ 2108250 h 2857827"/>
                <a:gd name="connsiteX44" fmla="*/ 1156784 w 1873925"/>
                <a:gd name="connsiteY44" fmla="*/ 2129305 h 2857827"/>
                <a:gd name="connsiteX45" fmla="*/ 1155267 w 1873925"/>
                <a:gd name="connsiteY45" fmla="*/ 2123980 h 2857827"/>
                <a:gd name="connsiteX46" fmla="*/ 1118661 w 1873925"/>
                <a:gd name="connsiteY46" fmla="*/ 1973825 h 2857827"/>
                <a:gd name="connsiteX47" fmla="*/ 1109444 w 1873925"/>
                <a:gd name="connsiteY47" fmla="*/ 1944523 h 2857827"/>
                <a:gd name="connsiteX48" fmla="*/ 1097729 w 1873925"/>
                <a:gd name="connsiteY48" fmla="*/ 1582557 h 2857827"/>
                <a:gd name="connsiteX49" fmla="*/ 1539749 w 1873925"/>
                <a:gd name="connsiteY49" fmla="*/ 1527290 h 2857827"/>
                <a:gd name="connsiteX50" fmla="*/ 1735689 w 1873925"/>
                <a:gd name="connsiteY50" fmla="*/ 1278647 h 2857827"/>
                <a:gd name="connsiteX51" fmla="*/ 1681346 w 1873925"/>
                <a:gd name="connsiteY51" fmla="*/ 1166530 h 2857827"/>
                <a:gd name="connsiteX52" fmla="*/ 1132129 w 1873925"/>
                <a:gd name="connsiteY52" fmla="*/ 1039541 h 2857827"/>
                <a:gd name="connsiteX53" fmla="*/ 937772 w 1873925"/>
                <a:gd name="connsiteY53" fmla="*/ 167046 h 2857827"/>
                <a:gd name="connsiteX54" fmla="*/ 783367 w 1873925"/>
                <a:gd name="connsiteY54" fmla="*/ 4008 h 2857827"/>
                <a:gd name="connsiteX55" fmla="*/ 48473 w 1873925"/>
                <a:gd name="connsiteY55" fmla="*/ 96662 h 2857827"/>
                <a:gd name="connsiteX56" fmla="*/ 29727 w 1873925"/>
                <a:gd name="connsiteY56" fmla="*/ 109517 h 2857827"/>
                <a:gd name="connsiteX57" fmla="*/ 17456 w 1873925"/>
                <a:gd name="connsiteY57" fmla="*/ 273640 h 2857827"/>
                <a:gd name="connsiteX58" fmla="*/ 1092149 w 1873925"/>
                <a:gd name="connsiteY58" fmla="*/ 1038429 h 2857827"/>
                <a:gd name="connsiteX59" fmla="*/ 297795 w 1873925"/>
                <a:gd name="connsiteY59" fmla="*/ 1213163 h 2857827"/>
                <a:gd name="connsiteX60" fmla="*/ 153898 w 1873925"/>
                <a:gd name="connsiteY60" fmla="*/ 100187 h 2857827"/>
                <a:gd name="connsiteX61" fmla="*/ 822545 w 1873925"/>
                <a:gd name="connsiteY61" fmla="*/ 43035 h 2857827"/>
                <a:gd name="connsiteX62" fmla="*/ 901468 w 1873925"/>
                <a:gd name="connsiteY62" fmla="*/ 157395 h 2857827"/>
                <a:gd name="connsiteX63" fmla="*/ 934690 w 1873925"/>
                <a:gd name="connsiteY63" fmla="*/ 353562 h 2857827"/>
                <a:gd name="connsiteX64" fmla="*/ 1092149 w 1873925"/>
                <a:gd name="connsiteY64" fmla="*/ 1038429 h 2857827"/>
                <a:gd name="connsiteX65" fmla="*/ 1613837 w 1873925"/>
                <a:gd name="connsiteY65" fmla="*/ 1248356 h 2857827"/>
                <a:gd name="connsiteX66" fmla="*/ 1493078 w 1873925"/>
                <a:gd name="connsiteY66" fmla="*/ 1275178 h 2857827"/>
                <a:gd name="connsiteX67" fmla="*/ 305768 w 1873925"/>
                <a:gd name="connsiteY67" fmla="*/ 1246414 h 2857827"/>
                <a:gd name="connsiteX68" fmla="*/ 1596128 w 1873925"/>
                <a:gd name="connsiteY68" fmla="*/ 1149471 h 2857827"/>
                <a:gd name="connsiteX69" fmla="*/ 1656305 w 1873925"/>
                <a:gd name="connsiteY69" fmla="*/ 1188819 h 2857827"/>
                <a:gd name="connsiteX70" fmla="*/ 1613837 w 1873925"/>
                <a:gd name="connsiteY70" fmla="*/ 1248356 h 2857827"/>
                <a:gd name="connsiteX71" fmla="*/ 1390932 w 1873925"/>
                <a:gd name="connsiteY71" fmla="*/ 2227388 h 2857827"/>
                <a:gd name="connsiteX72" fmla="*/ 1188602 w 1873925"/>
                <a:gd name="connsiteY72" fmla="*/ 2173148 h 2857827"/>
                <a:gd name="connsiteX73" fmla="*/ 1179036 w 1873925"/>
                <a:gd name="connsiteY73" fmla="*/ 2158955 h 2857827"/>
                <a:gd name="connsiteX74" fmla="*/ 1344082 w 1873925"/>
                <a:gd name="connsiteY74" fmla="*/ 2129606 h 2857827"/>
                <a:gd name="connsiteX75" fmla="*/ 1390197 w 1873925"/>
                <a:gd name="connsiteY75" fmla="*/ 2157042 h 2857827"/>
                <a:gd name="connsiteX76" fmla="*/ 1397624 w 1873925"/>
                <a:gd name="connsiteY76" fmla="*/ 2222053 h 2857827"/>
                <a:gd name="connsiteX77" fmla="*/ 1390932 w 1873925"/>
                <a:gd name="connsiteY77" fmla="*/ 2227388 h 2857827"/>
                <a:gd name="connsiteX78" fmla="*/ 1131837 w 1873925"/>
                <a:gd name="connsiteY78" fmla="*/ 2359758 h 2857827"/>
                <a:gd name="connsiteX79" fmla="*/ 1110056 w 1873925"/>
                <a:gd name="connsiteY79" fmla="*/ 2260450 h 2857827"/>
                <a:gd name="connsiteX80" fmla="*/ 1186877 w 1873925"/>
                <a:gd name="connsiteY80" fmla="*/ 2209971 h 2857827"/>
                <a:gd name="connsiteX81" fmla="*/ 1794990 w 1873925"/>
                <a:gd name="connsiteY81" fmla="*/ 2355102 h 2857827"/>
                <a:gd name="connsiteX82" fmla="*/ 1826072 w 1873925"/>
                <a:gd name="connsiteY82" fmla="*/ 2400294 h 2857827"/>
                <a:gd name="connsiteX83" fmla="*/ 1835893 w 1873925"/>
                <a:gd name="connsiteY83" fmla="*/ 2483505 h 2857827"/>
                <a:gd name="connsiteX84" fmla="*/ 1756753 w 1873925"/>
                <a:gd name="connsiteY84" fmla="*/ 2466531 h 2857827"/>
                <a:gd name="connsiteX85" fmla="*/ 1131837 w 1873925"/>
                <a:gd name="connsiteY85" fmla="*/ 2359758 h 2857827"/>
                <a:gd name="connsiteX86" fmla="*/ 860659 w 1873925"/>
                <a:gd name="connsiteY86" fmla="*/ 2180358 h 2857827"/>
                <a:gd name="connsiteX87" fmla="*/ 650902 w 1873925"/>
                <a:gd name="connsiteY87" fmla="*/ 2267858 h 2857827"/>
                <a:gd name="connsiteX88" fmla="*/ 473425 w 1873925"/>
                <a:gd name="connsiteY88" fmla="*/ 2257660 h 2857827"/>
                <a:gd name="connsiteX89" fmla="*/ 593666 w 1873925"/>
                <a:gd name="connsiteY89" fmla="*/ 2174543 h 2857827"/>
                <a:gd name="connsiteX90" fmla="*/ 860659 w 1873925"/>
                <a:gd name="connsiteY90" fmla="*/ 2180358 h 2857827"/>
                <a:gd name="connsiteX91" fmla="*/ 569124 w 1873925"/>
                <a:gd name="connsiteY91" fmla="*/ 2297347 h 2857827"/>
                <a:gd name="connsiteX92" fmla="*/ 539643 w 1873925"/>
                <a:gd name="connsiteY92" fmla="*/ 2308167 h 2857827"/>
                <a:gd name="connsiteX93" fmla="*/ 529163 w 1873925"/>
                <a:gd name="connsiteY93" fmla="*/ 2295444 h 2857827"/>
                <a:gd name="connsiteX94" fmla="*/ 569124 w 1873925"/>
                <a:gd name="connsiteY94" fmla="*/ 2297347 h 2857827"/>
                <a:gd name="connsiteX95" fmla="*/ 1077258 w 1873925"/>
                <a:gd name="connsiteY95" fmla="*/ 2266783 h 2857827"/>
                <a:gd name="connsiteX96" fmla="*/ 1118284 w 1873925"/>
                <a:gd name="connsiteY96" fmla="*/ 2436117 h 2857827"/>
                <a:gd name="connsiteX97" fmla="*/ 1171638 w 1873925"/>
                <a:gd name="connsiteY97" fmla="*/ 2697974 h 2857827"/>
                <a:gd name="connsiteX98" fmla="*/ 1117427 w 1873925"/>
                <a:gd name="connsiteY98" fmla="*/ 2697079 h 2857827"/>
                <a:gd name="connsiteX99" fmla="*/ 1092083 w 1873925"/>
                <a:gd name="connsiteY99" fmla="*/ 2639861 h 2857827"/>
                <a:gd name="connsiteX100" fmla="*/ 1060595 w 1873925"/>
                <a:gd name="connsiteY100" fmla="*/ 2500252 h 2857827"/>
                <a:gd name="connsiteX101" fmla="*/ 1036817 w 1873925"/>
                <a:gd name="connsiteY101" fmla="*/ 2411519 h 2857827"/>
                <a:gd name="connsiteX102" fmla="*/ 979599 w 1873925"/>
                <a:gd name="connsiteY102" fmla="*/ 2345922 h 2857827"/>
                <a:gd name="connsiteX103" fmla="*/ 953323 w 1873925"/>
                <a:gd name="connsiteY103" fmla="*/ 2349306 h 2857827"/>
                <a:gd name="connsiteX104" fmla="*/ 893240 w 1873925"/>
                <a:gd name="connsiteY104" fmla="*/ 2380512 h 2857827"/>
                <a:gd name="connsiteX105" fmla="*/ 613542 w 1873925"/>
                <a:gd name="connsiteY105" fmla="*/ 2446409 h 2857827"/>
                <a:gd name="connsiteX106" fmla="*/ 436206 w 1873925"/>
                <a:gd name="connsiteY106" fmla="*/ 2506793 h 2857827"/>
                <a:gd name="connsiteX107" fmla="*/ 289680 w 1873925"/>
                <a:gd name="connsiteY107" fmla="*/ 2560335 h 2857827"/>
                <a:gd name="connsiteX108" fmla="*/ 321800 w 1873925"/>
                <a:gd name="connsiteY108" fmla="*/ 2436221 h 2857827"/>
                <a:gd name="connsiteX109" fmla="*/ 865852 w 1873925"/>
                <a:gd name="connsiteY109" fmla="*/ 2216643 h 2857827"/>
                <a:gd name="connsiteX110" fmla="*/ 1077258 w 1873925"/>
                <a:gd name="connsiteY110" fmla="*/ 2266783 h 2857827"/>
                <a:gd name="connsiteX111" fmla="*/ 953888 w 1873925"/>
                <a:gd name="connsiteY111" fmla="*/ 1981223 h 2857827"/>
                <a:gd name="connsiteX112" fmla="*/ 1085627 w 1873925"/>
                <a:gd name="connsiteY112" fmla="*/ 1979630 h 2857827"/>
                <a:gd name="connsiteX113" fmla="*/ 1123722 w 1873925"/>
                <a:gd name="connsiteY113" fmla="*/ 2135308 h 2857827"/>
                <a:gd name="connsiteX114" fmla="*/ 1159649 w 1873925"/>
                <a:gd name="connsiteY114" fmla="*/ 2189953 h 2857827"/>
                <a:gd name="connsiteX115" fmla="*/ 894654 w 1873925"/>
                <a:gd name="connsiteY115" fmla="*/ 2199849 h 2857827"/>
                <a:gd name="connsiteX116" fmla="*/ 895917 w 1873925"/>
                <a:gd name="connsiteY116" fmla="*/ 2192997 h 2857827"/>
                <a:gd name="connsiteX117" fmla="*/ 953888 w 1873925"/>
                <a:gd name="connsiteY117" fmla="*/ 1981223 h 2857827"/>
                <a:gd name="connsiteX118" fmla="*/ 1066363 w 1873925"/>
                <a:gd name="connsiteY118" fmla="*/ 1841369 h 2857827"/>
                <a:gd name="connsiteX119" fmla="*/ 1076042 w 1873925"/>
                <a:gd name="connsiteY119" fmla="*/ 1945418 h 2857827"/>
                <a:gd name="connsiteX120" fmla="*/ 987968 w 1873925"/>
                <a:gd name="connsiteY120" fmla="*/ 1957303 h 2857827"/>
                <a:gd name="connsiteX121" fmla="*/ 967300 w 1873925"/>
                <a:gd name="connsiteY121" fmla="*/ 1944900 h 2857827"/>
                <a:gd name="connsiteX122" fmla="*/ 981032 w 1873925"/>
                <a:gd name="connsiteY122" fmla="*/ 1843716 h 2857827"/>
                <a:gd name="connsiteX123" fmla="*/ 1066363 w 1873925"/>
                <a:gd name="connsiteY123" fmla="*/ 1841369 h 2857827"/>
                <a:gd name="connsiteX124" fmla="*/ 980645 w 1873925"/>
                <a:gd name="connsiteY124" fmla="*/ 1807101 h 2857827"/>
                <a:gd name="connsiteX125" fmla="*/ 981041 w 1873925"/>
                <a:gd name="connsiteY125" fmla="*/ 1586251 h 2857827"/>
                <a:gd name="connsiteX126" fmla="*/ 1064243 w 1873925"/>
                <a:gd name="connsiteY126" fmla="*/ 1584046 h 2857827"/>
                <a:gd name="connsiteX127" fmla="*/ 1064752 w 1873925"/>
                <a:gd name="connsiteY127" fmla="*/ 1806856 h 2857827"/>
                <a:gd name="connsiteX128" fmla="*/ 980645 w 1873925"/>
                <a:gd name="connsiteY128" fmla="*/ 1807101 h 2857827"/>
                <a:gd name="connsiteX129" fmla="*/ 249851 w 1873925"/>
                <a:gd name="connsiteY129" fmla="*/ 1363922 h 2857827"/>
                <a:gd name="connsiteX130" fmla="*/ 278691 w 1873925"/>
                <a:gd name="connsiteY130" fmla="*/ 1272511 h 2857827"/>
                <a:gd name="connsiteX131" fmla="*/ 1621131 w 1873925"/>
                <a:gd name="connsiteY131" fmla="*/ 1281040 h 2857827"/>
                <a:gd name="connsiteX132" fmla="*/ 1693759 w 1873925"/>
                <a:gd name="connsiteY132" fmla="*/ 1231815 h 2857827"/>
                <a:gd name="connsiteX133" fmla="*/ 1697670 w 1873925"/>
                <a:gd name="connsiteY133" fmla="*/ 1343649 h 2857827"/>
                <a:gd name="connsiteX134" fmla="*/ 1546695 w 1873925"/>
                <a:gd name="connsiteY134" fmla="*/ 1491768 h 2857827"/>
                <a:gd name="connsiteX135" fmla="*/ 470004 w 1873925"/>
                <a:gd name="connsiteY135" fmla="*/ 1515735 h 2857827"/>
                <a:gd name="connsiteX136" fmla="*/ 249851 w 1873925"/>
                <a:gd name="connsiteY136" fmla="*/ 1363922 h 2857827"/>
                <a:gd name="connsiteX137" fmla="*/ 59773 w 1873925"/>
                <a:gd name="connsiteY137" fmla="*/ 128113 h 2857827"/>
                <a:gd name="connsiteX138" fmla="*/ 273008 w 1873925"/>
                <a:gd name="connsiteY138" fmla="*/ 273640 h 2857827"/>
                <a:gd name="connsiteX139" fmla="*/ 231878 w 1873925"/>
                <a:gd name="connsiteY139" fmla="*/ 1312717 h 2857827"/>
                <a:gd name="connsiteX140" fmla="*/ 194698 w 1873925"/>
                <a:gd name="connsiteY140" fmla="*/ 1381970 h 2857827"/>
                <a:gd name="connsiteX141" fmla="*/ 186479 w 1873925"/>
                <a:gd name="connsiteY141" fmla="*/ 1376164 h 2857827"/>
                <a:gd name="connsiteX142" fmla="*/ 81262 w 1873925"/>
                <a:gd name="connsiteY142" fmla="*/ 331008 h 2857827"/>
                <a:gd name="connsiteX143" fmla="*/ 34185 w 1873925"/>
                <a:gd name="connsiteY143" fmla="*/ 208383 h 2857827"/>
                <a:gd name="connsiteX144" fmla="*/ 59773 w 1873925"/>
                <a:gd name="connsiteY144" fmla="*/ 128113 h 285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873925" h="2857827">
                  <a:moveTo>
                    <a:pt x="17456" y="273640"/>
                  </a:moveTo>
                  <a:cubicBezTo>
                    <a:pt x="211804" y="621450"/>
                    <a:pt x="101449" y="995989"/>
                    <a:pt x="151806" y="1369161"/>
                  </a:cubicBezTo>
                  <a:cubicBezTo>
                    <a:pt x="152465" y="1420555"/>
                    <a:pt x="195263" y="1432543"/>
                    <a:pt x="228636" y="1397134"/>
                  </a:cubicBezTo>
                  <a:cubicBezTo>
                    <a:pt x="266081" y="1480421"/>
                    <a:pt x="318567" y="1524481"/>
                    <a:pt x="409666" y="1539165"/>
                  </a:cubicBezTo>
                  <a:cubicBezTo>
                    <a:pt x="587021" y="1571219"/>
                    <a:pt x="767364" y="1586609"/>
                    <a:pt x="947564" y="1586525"/>
                  </a:cubicBezTo>
                  <a:cubicBezTo>
                    <a:pt x="948837" y="1664787"/>
                    <a:pt x="942249" y="1745058"/>
                    <a:pt x="949694" y="1822397"/>
                  </a:cubicBezTo>
                  <a:cubicBezTo>
                    <a:pt x="947649" y="1863329"/>
                    <a:pt x="934916" y="1903073"/>
                    <a:pt x="933814" y="1943939"/>
                  </a:cubicBezTo>
                  <a:cubicBezTo>
                    <a:pt x="916274" y="1961431"/>
                    <a:pt x="915351" y="2023550"/>
                    <a:pt x="909338" y="2049543"/>
                  </a:cubicBezTo>
                  <a:cubicBezTo>
                    <a:pt x="903202" y="2083727"/>
                    <a:pt x="894890" y="2117637"/>
                    <a:pt x="883834" y="2150576"/>
                  </a:cubicBezTo>
                  <a:cubicBezTo>
                    <a:pt x="861111" y="2145270"/>
                    <a:pt x="837757" y="2144921"/>
                    <a:pt x="814487" y="2145317"/>
                  </a:cubicBezTo>
                  <a:cubicBezTo>
                    <a:pt x="736526" y="2146844"/>
                    <a:pt x="658498" y="2145298"/>
                    <a:pt x="580678" y="2140303"/>
                  </a:cubicBezTo>
                  <a:cubicBezTo>
                    <a:pt x="482199" y="2129841"/>
                    <a:pt x="467054" y="2150124"/>
                    <a:pt x="442719" y="2242637"/>
                  </a:cubicBezTo>
                  <a:cubicBezTo>
                    <a:pt x="438638" y="2256152"/>
                    <a:pt x="437356" y="2273258"/>
                    <a:pt x="449637" y="2283022"/>
                  </a:cubicBezTo>
                  <a:cubicBezTo>
                    <a:pt x="420882" y="2297008"/>
                    <a:pt x="405510" y="2328496"/>
                    <a:pt x="411288" y="2359202"/>
                  </a:cubicBezTo>
                  <a:cubicBezTo>
                    <a:pt x="388376" y="2368976"/>
                    <a:pt x="365596" y="2379050"/>
                    <a:pt x="342958" y="2389427"/>
                  </a:cubicBezTo>
                  <a:cubicBezTo>
                    <a:pt x="313242" y="2402612"/>
                    <a:pt x="282216" y="2412367"/>
                    <a:pt x="272640" y="2447238"/>
                  </a:cubicBezTo>
                  <a:cubicBezTo>
                    <a:pt x="262773" y="2477737"/>
                    <a:pt x="258258" y="2510874"/>
                    <a:pt x="256571" y="2542796"/>
                  </a:cubicBezTo>
                  <a:cubicBezTo>
                    <a:pt x="256006" y="2553474"/>
                    <a:pt x="254290" y="2566820"/>
                    <a:pt x="258569" y="2577083"/>
                  </a:cubicBezTo>
                  <a:cubicBezTo>
                    <a:pt x="194773" y="2610673"/>
                    <a:pt x="218297" y="2709529"/>
                    <a:pt x="291537" y="2709651"/>
                  </a:cubicBezTo>
                  <a:cubicBezTo>
                    <a:pt x="353203" y="2710151"/>
                    <a:pt x="384983" y="2633933"/>
                    <a:pt x="342261" y="2590513"/>
                  </a:cubicBezTo>
                  <a:cubicBezTo>
                    <a:pt x="393183" y="2573850"/>
                    <a:pt x="437017" y="2541476"/>
                    <a:pt x="485102" y="2518584"/>
                  </a:cubicBezTo>
                  <a:cubicBezTo>
                    <a:pt x="513499" y="2504427"/>
                    <a:pt x="545043" y="2498066"/>
                    <a:pt x="575636" y="2490385"/>
                  </a:cubicBezTo>
                  <a:cubicBezTo>
                    <a:pt x="675208" y="2465362"/>
                    <a:pt x="775101" y="2441584"/>
                    <a:pt x="875267" y="2419068"/>
                  </a:cubicBezTo>
                  <a:cubicBezTo>
                    <a:pt x="907537" y="2411773"/>
                    <a:pt x="942541" y="2404780"/>
                    <a:pt x="967828" y="2381925"/>
                  </a:cubicBezTo>
                  <a:cubicBezTo>
                    <a:pt x="1020135" y="2426673"/>
                    <a:pt x="1017110" y="2455551"/>
                    <a:pt x="1030134" y="2518263"/>
                  </a:cubicBezTo>
                  <a:cubicBezTo>
                    <a:pt x="1041180" y="2566433"/>
                    <a:pt x="1043885" y="2617741"/>
                    <a:pt x="1066081" y="2662537"/>
                  </a:cubicBezTo>
                  <a:cubicBezTo>
                    <a:pt x="1072970" y="2675986"/>
                    <a:pt x="1080152" y="2688691"/>
                    <a:pt x="1084525" y="2703224"/>
                  </a:cubicBezTo>
                  <a:cubicBezTo>
                    <a:pt x="1087955" y="2714628"/>
                    <a:pt x="1094308" y="2722639"/>
                    <a:pt x="1103723" y="2727030"/>
                  </a:cubicBezTo>
                  <a:cubicBezTo>
                    <a:pt x="1043301" y="2762751"/>
                    <a:pt x="1068531" y="2857855"/>
                    <a:pt x="1139829" y="2857827"/>
                  </a:cubicBezTo>
                  <a:cubicBezTo>
                    <a:pt x="1207225" y="2858100"/>
                    <a:pt x="1235500" y="2770592"/>
                    <a:pt x="1182080" y="2731168"/>
                  </a:cubicBezTo>
                  <a:cubicBezTo>
                    <a:pt x="1210552" y="2726276"/>
                    <a:pt x="1205717" y="2682716"/>
                    <a:pt x="1208592" y="2660765"/>
                  </a:cubicBezTo>
                  <a:cubicBezTo>
                    <a:pt x="1215943" y="2566735"/>
                    <a:pt x="1164644" y="2484023"/>
                    <a:pt x="1141356" y="2395949"/>
                  </a:cubicBezTo>
                  <a:cubicBezTo>
                    <a:pt x="1330501" y="2431329"/>
                    <a:pt x="1549513" y="2453986"/>
                    <a:pt x="1725124" y="2487614"/>
                  </a:cubicBezTo>
                  <a:cubicBezTo>
                    <a:pt x="1727320" y="2486955"/>
                    <a:pt x="1737555" y="2494268"/>
                    <a:pt x="1739874" y="2495446"/>
                  </a:cubicBezTo>
                  <a:cubicBezTo>
                    <a:pt x="1748544" y="2499876"/>
                    <a:pt x="1757394" y="2504032"/>
                    <a:pt x="1766433" y="2507670"/>
                  </a:cubicBezTo>
                  <a:cubicBezTo>
                    <a:pt x="1707283" y="2544134"/>
                    <a:pt x="1733107" y="2637835"/>
                    <a:pt x="1803688" y="2637750"/>
                  </a:cubicBezTo>
                  <a:cubicBezTo>
                    <a:pt x="1868361" y="2638146"/>
                    <a:pt x="1898454" y="2555990"/>
                    <a:pt x="1850049" y="2514446"/>
                  </a:cubicBezTo>
                  <a:cubicBezTo>
                    <a:pt x="1861161" y="2510224"/>
                    <a:pt x="1868248" y="2502806"/>
                    <a:pt x="1869304" y="2489923"/>
                  </a:cubicBezTo>
                  <a:cubicBezTo>
                    <a:pt x="1870180" y="2451234"/>
                    <a:pt x="1864252" y="2412018"/>
                    <a:pt x="1854102" y="2374725"/>
                  </a:cubicBezTo>
                  <a:cubicBezTo>
                    <a:pt x="1847306" y="2351191"/>
                    <a:pt x="1834357" y="2336394"/>
                    <a:pt x="1812096" y="2326310"/>
                  </a:cubicBezTo>
                  <a:cubicBezTo>
                    <a:pt x="1688160" y="2282315"/>
                    <a:pt x="1555997" y="2264587"/>
                    <a:pt x="1428084" y="2235361"/>
                  </a:cubicBezTo>
                  <a:cubicBezTo>
                    <a:pt x="1436397" y="2213335"/>
                    <a:pt x="1428132" y="2187502"/>
                    <a:pt x="1425691" y="2164760"/>
                  </a:cubicBezTo>
                  <a:cubicBezTo>
                    <a:pt x="1421186" y="2134149"/>
                    <a:pt x="1406841" y="2104385"/>
                    <a:pt x="1373770" y="2097562"/>
                  </a:cubicBezTo>
                  <a:cubicBezTo>
                    <a:pt x="1339690" y="2091643"/>
                    <a:pt x="1305770" y="2103283"/>
                    <a:pt x="1272237" y="2108250"/>
                  </a:cubicBezTo>
                  <a:cubicBezTo>
                    <a:pt x="1233784" y="2115384"/>
                    <a:pt x="1195162" y="2121840"/>
                    <a:pt x="1156784" y="2129305"/>
                  </a:cubicBezTo>
                  <a:cubicBezTo>
                    <a:pt x="1156473" y="2127448"/>
                    <a:pt x="1155974" y="2125648"/>
                    <a:pt x="1155267" y="2123980"/>
                  </a:cubicBezTo>
                  <a:cubicBezTo>
                    <a:pt x="1145635" y="2086158"/>
                    <a:pt x="1129820" y="2020779"/>
                    <a:pt x="1118661" y="1973825"/>
                  </a:cubicBezTo>
                  <a:cubicBezTo>
                    <a:pt x="1115551" y="1964437"/>
                    <a:pt x="1115739" y="1952242"/>
                    <a:pt x="1109444" y="1944523"/>
                  </a:cubicBezTo>
                  <a:cubicBezTo>
                    <a:pt x="1094374" y="1824386"/>
                    <a:pt x="1098501" y="1703844"/>
                    <a:pt x="1097729" y="1582557"/>
                  </a:cubicBezTo>
                  <a:cubicBezTo>
                    <a:pt x="1246159" y="1574951"/>
                    <a:pt x="1394005" y="1556375"/>
                    <a:pt x="1539749" y="1527290"/>
                  </a:cubicBezTo>
                  <a:cubicBezTo>
                    <a:pt x="1700733" y="1507781"/>
                    <a:pt x="1734304" y="1432449"/>
                    <a:pt x="1735689" y="1278647"/>
                  </a:cubicBezTo>
                  <a:cubicBezTo>
                    <a:pt x="1739535" y="1230430"/>
                    <a:pt x="1715040" y="1197754"/>
                    <a:pt x="1681346" y="1166530"/>
                  </a:cubicBezTo>
                  <a:cubicBezTo>
                    <a:pt x="1616919" y="1080586"/>
                    <a:pt x="1245933" y="1045431"/>
                    <a:pt x="1132129" y="1039541"/>
                  </a:cubicBezTo>
                  <a:cubicBezTo>
                    <a:pt x="906859" y="763170"/>
                    <a:pt x="1012793" y="479580"/>
                    <a:pt x="937772" y="167046"/>
                  </a:cubicBezTo>
                  <a:cubicBezTo>
                    <a:pt x="920299" y="74401"/>
                    <a:pt x="889272" y="5666"/>
                    <a:pt x="783367" y="4008"/>
                  </a:cubicBezTo>
                  <a:cubicBezTo>
                    <a:pt x="535600" y="-11911"/>
                    <a:pt x="284449" y="19719"/>
                    <a:pt x="48473" y="96662"/>
                  </a:cubicBezTo>
                  <a:cubicBezTo>
                    <a:pt x="41103" y="98660"/>
                    <a:pt x="31584" y="101836"/>
                    <a:pt x="29727" y="109517"/>
                  </a:cubicBezTo>
                  <a:cubicBezTo>
                    <a:pt x="-12081" y="153088"/>
                    <a:pt x="-3589" y="221964"/>
                    <a:pt x="17456" y="273640"/>
                  </a:cubicBezTo>
                  <a:close/>
                  <a:moveTo>
                    <a:pt x="1092149" y="1038429"/>
                  </a:moveTo>
                  <a:cubicBezTo>
                    <a:pt x="818587" y="1034301"/>
                    <a:pt x="544374" y="1094629"/>
                    <a:pt x="297795" y="1213163"/>
                  </a:cubicBezTo>
                  <a:cubicBezTo>
                    <a:pt x="394238" y="905766"/>
                    <a:pt x="482850" y="291321"/>
                    <a:pt x="153898" y="100187"/>
                  </a:cubicBezTo>
                  <a:cubicBezTo>
                    <a:pt x="370469" y="43949"/>
                    <a:pt x="599763" y="16184"/>
                    <a:pt x="822545" y="43035"/>
                  </a:cubicBezTo>
                  <a:cubicBezTo>
                    <a:pt x="875239" y="56805"/>
                    <a:pt x="890884" y="110007"/>
                    <a:pt x="901468" y="157395"/>
                  </a:cubicBezTo>
                  <a:cubicBezTo>
                    <a:pt x="915907" y="222020"/>
                    <a:pt x="929978" y="287381"/>
                    <a:pt x="934690" y="353562"/>
                  </a:cubicBezTo>
                  <a:cubicBezTo>
                    <a:pt x="938715" y="587927"/>
                    <a:pt x="933069" y="848011"/>
                    <a:pt x="1092149" y="1038429"/>
                  </a:cubicBezTo>
                  <a:close/>
                  <a:moveTo>
                    <a:pt x="1613837" y="1248356"/>
                  </a:moveTo>
                  <a:cubicBezTo>
                    <a:pt x="1573866" y="1258506"/>
                    <a:pt x="1533576" y="1267403"/>
                    <a:pt x="1493078" y="1275178"/>
                  </a:cubicBezTo>
                  <a:cubicBezTo>
                    <a:pt x="1101904" y="1344017"/>
                    <a:pt x="692880" y="1336439"/>
                    <a:pt x="305768" y="1246414"/>
                  </a:cubicBezTo>
                  <a:cubicBezTo>
                    <a:pt x="703841" y="1049559"/>
                    <a:pt x="1172505" y="1023886"/>
                    <a:pt x="1596128" y="1149471"/>
                  </a:cubicBezTo>
                  <a:cubicBezTo>
                    <a:pt x="1619953" y="1156210"/>
                    <a:pt x="1638379" y="1171685"/>
                    <a:pt x="1656305" y="1188819"/>
                  </a:cubicBezTo>
                  <a:cubicBezTo>
                    <a:pt x="1679508" y="1223371"/>
                    <a:pt x="1645391" y="1244048"/>
                    <a:pt x="1613837" y="1248356"/>
                  </a:cubicBezTo>
                  <a:close/>
                  <a:moveTo>
                    <a:pt x="1390932" y="2227388"/>
                  </a:moveTo>
                  <a:cubicBezTo>
                    <a:pt x="1323489" y="2210753"/>
                    <a:pt x="1251795" y="2201856"/>
                    <a:pt x="1188602" y="2173148"/>
                  </a:cubicBezTo>
                  <a:cubicBezTo>
                    <a:pt x="1186095" y="2168313"/>
                    <a:pt x="1182674" y="2163384"/>
                    <a:pt x="1179036" y="2158955"/>
                  </a:cubicBezTo>
                  <a:cubicBezTo>
                    <a:pt x="1234133" y="2150171"/>
                    <a:pt x="1288778" y="2136703"/>
                    <a:pt x="1344082" y="2129606"/>
                  </a:cubicBezTo>
                  <a:cubicBezTo>
                    <a:pt x="1367521" y="2126760"/>
                    <a:pt x="1384637" y="2131962"/>
                    <a:pt x="1390197" y="2157042"/>
                  </a:cubicBezTo>
                  <a:cubicBezTo>
                    <a:pt x="1394363" y="2178285"/>
                    <a:pt x="1398331" y="2200414"/>
                    <a:pt x="1397624" y="2222053"/>
                  </a:cubicBezTo>
                  <a:cubicBezTo>
                    <a:pt x="1397407" y="2228876"/>
                    <a:pt x="1391055" y="2227416"/>
                    <a:pt x="1390932" y="2227388"/>
                  </a:cubicBezTo>
                  <a:close/>
                  <a:moveTo>
                    <a:pt x="1131837" y="2359758"/>
                  </a:moveTo>
                  <a:cubicBezTo>
                    <a:pt x="1123722" y="2326866"/>
                    <a:pt x="1116804" y="2293662"/>
                    <a:pt x="1110056" y="2260450"/>
                  </a:cubicBezTo>
                  <a:cubicBezTo>
                    <a:pt x="1139622" y="2252184"/>
                    <a:pt x="1169649" y="2236313"/>
                    <a:pt x="1186877" y="2209971"/>
                  </a:cubicBezTo>
                  <a:cubicBezTo>
                    <a:pt x="1385381" y="2273644"/>
                    <a:pt x="1596222" y="2292079"/>
                    <a:pt x="1794990" y="2355102"/>
                  </a:cubicBezTo>
                  <a:cubicBezTo>
                    <a:pt x="1819635" y="2365083"/>
                    <a:pt x="1820776" y="2376129"/>
                    <a:pt x="1826072" y="2400294"/>
                  </a:cubicBezTo>
                  <a:cubicBezTo>
                    <a:pt x="1832679" y="2427503"/>
                    <a:pt x="1835497" y="2455636"/>
                    <a:pt x="1835893" y="2483505"/>
                  </a:cubicBezTo>
                  <a:cubicBezTo>
                    <a:pt x="1808571" y="2490856"/>
                    <a:pt x="1780796" y="2478896"/>
                    <a:pt x="1756753" y="2466531"/>
                  </a:cubicBezTo>
                  <a:cubicBezTo>
                    <a:pt x="1555507" y="2407221"/>
                    <a:pt x="1337258" y="2407513"/>
                    <a:pt x="1131837" y="2359758"/>
                  </a:cubicBezTo>
                  <a:close/>
                  <a:moveTo>
                    <a:pt x="860659" y="2180358"/>
                  </a:moveTo>
                  <a:cubicBezTo>
                    <a:pt x="795166" y="2217784"/>
                    <a:pt x="721427" y="2240762"/>
                    <a:pt x="650902" y="2267858"/>
                  </a:cubicBezTo>
                  <a:cubicBezTo>
                    <a:pt x="591903" y="2263079"/>
                    <a:pt x="532339" y="2262872"/>
                    <a:pt x="473425" y="2257660"/>
                  </a:cubicBezTo>
                  <a:cubicBezTo>
                    <a:pt x="496628" y="2166297"/>
                    <a:pt x="499107" y="2165476"/>
                    <a:pt x="593666" y="2174543"/>
                  </a:cubicBezTo>
                  <a:cubicBezTo>
                    <a:pt x="682503" y="2181687"/>
                    <a:pt x="771878" y="2176607"/>
                    <a:pt x="860659" y="2180358"/>
                  </a:cubicBezTo>
                  <a:close/>
                  <a:moveTo>
                    <a:pt x="569124" y="2297347"/>
                  </a:moveTo>
                  <a:cubicBezTo>
                    <a:pt x="559284" y="2300920"/>
                    <a:pt x="549464" y="2304529"/>
                    <a:pt x="539643" y="2308167"/>
                  </a:cubicBezTo>
                  <a:cubicBezTo>
                    <a:pt x="536627" y="2303464"/>
                    <a:pt x="533102" y="2299213"/>
                    <a:pt x="529163" y="2295444"/>
                  </a:cubicBezTo>
                  <a:cubicBezTo>
                    <a:pt x="542480" y="2296160"/>
                    <a:pt x="555797" y="2296782"/>
                    <a:pt x="569124" y="2297347"/>
                  </a:cubicBezTo>
                  <a:close/>
                  <a:moveTo>
                    <a:pt x="1077258" y="2266783"/>
                  </a:moveTo>
                  <a:cubicBezTo>
                    <a:pt x="1088803" y="2323708"/>
                    <a:pt x="1100632" y="2380709"/>
                    <a:pt x="1118284" y="2436117"/>
                  </a:cubicBezTo>
                  <a:cubicBezTo>
                    <a:pt x="1148632" y="2520516"/>
                    <a:pt x="1189705" y="2605829"/>
                    <a:pt x="1171638" y="2697974"/>
                  </a:cubicBezTo>
                  <a:cubicBezTo>
                    <a:pt x="1153683" y="2698276"/>
                    <a:pt x="1135239" y="2698794"/>
                    <a:pt x="1117427" y="2697079"/>
                  </a:cubicBezTo>
                  <a:cubicBezTo>
                    <a:pt x="1112535" y="2676514"/>
                    <a:pt x="1101263" y="2658682"/>
                    <a:pt x="1092083" y="2639861"/>
                  </a:cubicBezTo>
                  <a:cubicBezTo>
                    <a:pt x="1074930" y="2595339"/>
                    <a:pt x="1071500" y="2546566"/>
                    <a:pt x="1060595" y="2500252"/>
                  </a:cubicBezTo>
                  <a:cubicBezTo>
                    <a:pt x="1054733" y="2470518"/>
                    <a:pt x="1050756" y="2438832"/>
                    <a:pt x="1036817" y="2411519"/>
                  </a:cubicBezTo>
                  <a:cubicBezTo>
                    <a:pt x="1023594" y="2385620"/>
                    <a:pt x="998618" y="2367260"/>
                    <a:pt x="979599" y="2345922"/>
                  </a:cubicBezTo>
                  <a:cubicBezTo>
                    <a:pt x="970778" y="2336168"/>
                    <a:pt x="959656" y="2341173"/>
                    <a:pt x="953323" y="2349306"/>
                  </a:cubicBezTo>
                  <a:cubicBezTo>
                    <a:pt x="939242" y="2367609"/>
                    <a:pt x="914597" y="2375054"/>
                    <a:pt x="893240" y="2380512"/>
                  </a:cubicBezTo>
                  <a:cubicBezTo>
                    <a:pt x="799983" y="2402301"/>
                    <a:pt x="706433" y="2423007"/>
                    <a:pt x="613542" y="2446409"/>
                  </a:cubicBezTo>
                  <a:cubicBezTo>
                    <a:pt x="552583" y="2461168"/>
                    <a:pt x="490427" y="2473703"/>
                    <a:pt x="436206" y="2506793"/>
                  </a:cubicBezTo>
                  <a:cubicBezTo>
                    <a:pt x="396604" y="2526312"/>
                    <a:pt x="333854" y="2573907"/>
                    <a:pt x="289680" y="2560335"/>
                  </a:cubicBezTo>
                  <a:cubicBezTo>
                    <a:pt x="290236" y="2532504"/>
                    <a:pt x="294402" y="2447700"/>
                    <a:pt x="321800" y="2436221"/>
                  </a:cubicBezTo>
                  <a:cubicBezTo>
                    <a:pt x="496883" y="2347845"/>
                    <a:pt x="688921" y="2300354"/>
                    <a:pt x="865852" y="2216643"/>
                  </a:cubicBezTo>
                  <a:cubicBezTo>
                    <a:pt x="906972" y="2272108"/>
                    <a:pt x="1014235" y="2271627"/>
                    <a:pt x="1077258" y="2266783"/>
                  </a:cubicBezTo>
                  <a:close/>
                  <a:moveTo>
                    <a:pt x="953888" y="1981223"/>
                  </a:moveTo>
                  <a:cubicBezTo>
                    <a:pt x="989316" y="1998668"/>
                    <a:pt x="1052320" y="2000082"/>
                    <a:pt x="1085627" y="1979630"/>
                  </a:cubicBezTo>
                  <a:cubicBezTo>
                    <a:pt x="1098247" y="2031721"/>
                    <a:pt x="1109915" y="2083510"/>
                    <a:pt x="1123722" y="2135308"/>
                  </a:cubicBezTo>
                  <a:cubicBezTo>
                    <a:pt x="1124061" y="2159831"/>
                    <a:pt x="1150771" y="2169633"/>
                    <a:pt x="1159649" y="2189953"/>
                  </a:cubicBezTo>
                  <a:cubicBezTo>
                    <a:pt x="1119736" y="2254465"/>
                    <a:pt x="944765" y="2247613"/>
                    <a:pt x="894654" y="2199849"/>
                  </a:cubicBezTo>
                  <a:cubicBezTo>
                    <a:pt x="891930" y="2196201"/>
                    <a:pt x="892581" y="2196983"/>
                    <a:pt x="895917" y="2192997"/>
                  </a:cubicBezTo>
                  <a:cubicBezTo>
                    <a:pt x="940373" y="2133404"/>
                    <a:pt x="938243" y="2051399"/>
                    <a:pt x="953888" y="1981223"/>
                  </a:cubicBezTo>
                  <a:close/>
                  <a:moveTo>
                    <a:pt x="1066363" y="1841369"/>
                  </a:moveTo>
                  <a:cubicBezTo>
                    <a:pt x="1070878" y="1875958"/>
                    <a:pt x="1072301" y="1910763"/>
                    <a:pt x="1076042" y="1945418"/>
                  </a:cubicBezTo>
                  <a:cubicBezTo>
                    <a:pt x="1051944" y="1966417"/>
                    <a:pt x="1017251" y="1961431"/>
                    <a:pt x="987968" y="1957303"/>
                  </a:cubicBezTo>
                  <a:cubicBezTo>
                    <a:pt x="978298" y="1955974"/>
                    <a:pt x="969533" y="1956181"/>
                    <a:pt x="967300" y="1944900"/>
                  </a:cubicBezTo>
                  <a:cubicBezTo>
                    <a:pt x="968035" y="1910858"/>
                    <a:pt x="978233" y="1877720"/>
                    <a:pt x="981032" y="1843716"/>
                  </a:cubicBezTo>
                  <a:cubicBezTo>
                    <a:pt x="1013274" y="1849917"/>
                    <a:pt x="1032707" y="1846638"/>
                    <a:pt x="1066363" y="1841369"/>
                  </a:cubicBezTo>
                  <a:close/>
                  <a:moveTo>
                    <a:pt x="980645" y="1807101"/>
                  </a:moveTo>
                  <a:cubicBezTo>
                    <a:pt x="980042" y="1733484"/>
                    <a:pt x="980174" y="1659868"/>
                    <a:pt x="981041" y="1586251"/>
                  </a:cubicBezTo>
                  <a:cubicBezTo>
                    <a:pt x="1008788" y="1585902"/>
                    <a:pt x="1036524" y="1585158"/>
                    <a:pt x="1064243" y="1584046"/>
                  </a:cubicBezTo>
                  <a:cubicBezTo>
                    <a:pt x="1064488" y="1658322"/>
                    <a:pt x="1064818" y="1732589"/>
                    <a:pt x="1064752" y="1806856"/>
                  </a:cubicBezTo>
                  <a:cubicBezTo>
                    <a:pt x="1040992" y="1811804"/>
                    <a:pt x="1001889" y="1819400"/>
                    <a:pt x="980645" y="1807101"/>
                  </a:cubicBezTo>
                  <a:close/>
                  <a:moveTo>
                    <a:pt x="249851" y="1363922"/>
                  </a:moveTo>
                  <a:cubicBezTo>
                    <a:pt x="261943" y="1334252"/>
                    <a:pt x="269078" y="1303000"/>
                    <a:pt x="278691" y="1272511"/>
                  </a:cubicBezTo>
                  <a:cubicBezTo>
                    <a:pt x="714811" y="1380292"/>
                    <a:pt x="1183475" y="1382677"/>
                    <a:pt x="1621131" y="1281040"/>
                  </a:cubicBezTo>
                  <a:cubicBezTo>
                    <a:pt x="1651196" y="1273944"/>
                    <a:pt x="1681384" y="1262719"/>
                    <a:pt x="1693759" y="1231815"/>
                  </a:cubicBezTo>
                  <a:cubicBezTo>
                    <a:pt x="1710167" y="1265989"/>
                    <a:pt x="1700676" y="1307439"/>
                    <a:pt x="1697670" y="1343649"/>
                  </a:cubicBezTo>
                  <a:cubicBezTo>
                    <a:pt x="1689546" y="1447792"/>
                    <a:pt x="1645278" y="1477423"/>
                    <a:pt x="1546695" y="1491768"/>
                  </a:cubicBezTo>
                  <a:cubicBezTo>
                    <a:pt x="1193211" y="1564687"/>
                    <a:pt x="826400" y="1572519"/>
                    <a:pt x="470004" y="1515735"/>
                  </a:cubicBezTo>
                  <a:cubicBezTo>
                    <a:pt x="355540" y="1501438"/>
                    <a:pt x="294327" y="1476952"/>
                    <a:pt x="249851" y="1363922"/>
                  </a:cubicBezTo>
                  <a:close/>
                  <a:moveTo>
                    <a:pt x="59773" y="128113"/>
                  </a:moveTo>
                  <a:cubicBezTo>
                    <a:pt x="157790" y="96766"/>
                    <a:pt x="235573" y="195103"/>
                    <a:pt x="273008" y="273640"/>
                  </a:cubicBezTo>
                  <a:cubicBezTo>
                    <a:pt x="419817" y="589057"/>
                    <a:pt x="338067" y="996140"/>
                    <a:pt x="231878" y="1312717"/>
                  </a:cubicBezTo>
                  <a:cubicBezTo>
                    <a:pt x="224046" y="1337306"/>
                    <a:pt x="218090" y="1367305"/>
                    <a:pt x="194698" y="1381970"/>
                  </a:cubicBezTo>
                  <a:cubicBezTo>
                    <a:pt x="186894" y="1386079"/>
                    <a:pt x="187827" y="1383949"/>
                    <a:pt x="186479" y="1376164"/>
                  </a:cubicBezTo>
                  <a:cubicBezTo>
                    <a:pt x="133936" y="1030060"/>
                    <a:pt x="237571" y="658640"/>
                    <a:pt x="81262" y="331008"/>
                  </a:cubicBezTo>
                  <a:cubicBezTo>
                    <a:pt x="62535" y="291773"/>
                    <a:pt x="38944" y="252453"/>
                    <a:pt x="34185" y="208383"/>
                  </a:cubicBezTo>
                  <a:cubicBezTo>
                    <a:pt x="31518" y="180637"/>
                    <a:pt x="34355" y="144766"/>
                    <a:pt x="59773" y="128113"/>
                  </a:cubicBezTo>
                  <a:close/>
                </a:path>
              </a:pathLst>
            </a:custGeom>
            <a:solidFill>
              <a:srgbClr val="000000"/>
            </a:solidFill>
            <a:ln w="9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A7A547-4FBC-925C-F61C-FED08E5B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379" y="481717"/>
            <a:ext cx="10272000" cy="1882541"/>
          </a:xfrm>
        </p:spPr>
        <p:txBody>
          <a:bodyPr/>
          <a:lstStyle/>
          <a:p>
            <a:r>
              <a:rPr lang="en-US" sz="1150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59866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8FB4-224C-4911-0DA3-BE148B2135CD}"/>
              </a:ext>
            </a:extLst>
          </p:cNvPr>
          <p:cNvSpPr/>
          <p:nvPr/>
        </p:nvSpPr>
        <p:spPr>
          <a:xfrm>
            <a:off x="796089" y="487680"/>
            <a:ext cx="10599821" cy="5792804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71F-A185-5EC6-3DBB-75D0A18A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577516"/>
            <a:ext cx="10272000" cy="731600"/>
          </a:xfrm>
        </p:spPr>
        <p:txBody>
          <a:bodyPr/>
          <a:lstStyle/>
          <a:p>
            <a:r>
              <a:rPr lang="en-US"/>
              <a:t>Subit Paudyal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C838-461D-D948-63E2-1E498DF7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947" y="1219280"/>
            <a:ext cx="5801747" cy="4649419"/>
          </a:xfrm>
        </p:spPr>
        <p:txBody>
          <a:bodyPr/>
          <a:lstStyle/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r>
              <a:rPr lang="en-US" sz="1800"/>
              <a:t>Major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Communicator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Documenter</a:t>
            </a:r>
          </a:p>
          <a:p>
            <a:pPr marL="454660" indent="-285750" algn="l">
              <a:buFont typeface="Arial"/>
              <a:buChar char="•"/>
            </a:pPr>
            <a:endParaRPr lang="en-US" sz="1800"/>
          </a:p>
          <a:p>
            <a:pPr marL="168910" indent="0" algn="l">
              <a:buNone/>
            </a:pPr>
            <a:r>
              <a:rPr lang="en-US" sz="1800"/>
              <a:t>Other Roles: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Programmer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GitHub Manager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Backup Manager</a:t>
            </a:r>
          </a:p>
          <a:p>
            <a:pPr marL="454660" indent="-285750" algn="l">
              <a:buFont typeface="Arial"/>
              <a:buChar char="•"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</p:txBody>
      </p:sp>
      <p:pic>
        <p:nvPicPr>
          <p:cNvPr id="8" name="Picture 7" descr="A person in a red shirt&#10;&#10;Description automatically generated">
            <a:extLst>
              <a:ext uri="{FF2B5EF4-FFF2-40B4-BE49-F238E27FC236}">
                <a16:creationId xmlns:a16="http://schemas.microsoft.com/office/drawing/2014/main" id="{A8F771C7-9E0F-239F-D7C1-C0BD249F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40" y="1398421"/>
            <a:ext cx="2502568" cy="3503597"/>
          </a:xfrm>
          <a:prstGeom prst="rect">
            <a:avLst/>
          </a:prstGeom>
          <a:effectLst>
            <a:outerShdw blurRad="165100" dist="203200" dir="2400000" sx="105000" sy="105000" algn="tl" rotWithShape="0">
              <a:prstClr val="black">
                <a:alpha val="51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57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8FB4-224C-4911-0DA3-BE148B2135CD}"/>
              </a:ext>
            </a:extLst>
          </p:cNvPr>
          <p:cNvSpPr/>
          <p:nvPr/>
        </p:nvSpPr>
        <p:spPr>
          <a:xfrm>
            <a:off x="796089" y="487680"/>
            <a:ext cx="10599821" cy="5792804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71F-A185-5EC6-3DBB-75D0A18A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577516"/>
            <a:ext cx="10272000" cy="731600"/>
          </a:xfrm>
        </p:spPr>
        <p:txBody>
          <a:bodyPr/>
          <a:lstStyle/>
          <a:p>
            <a:r>
              <a:rPr lang="en-US"/>
              <a:t>Philip Soriano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C838-461D-D948-63E2-1E498DF7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947" y="1219280"/>
            <a:ext cx="5801747" cy="4649419"/>
          </a:xfrm>
        </p:spPr>
        <p:txBody>
          <a:bodyPr/>
          <a:lstStyle/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r>
              <a:rPr lang="en-US" sz="1800" dirty="0"/>
              <a:t>Major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 dirty="0"/>
              <a:t>GitHub Manager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 dirty="0"/>
              <a:t>Lead Programmer</a:t>
            </a:r>
          </a:p>
          <a:p>
            <a:pPr marL="454660" indent="-285750" algn="l">
              <a:buFont typeface="Arial"/>
              <a:buChar char="•"/>
            </a:pPr>
            <a:endParaRPr lang="en-US" sz="1800"/>
          </a:p>
          <a:p>
            <a:pPr marL="168910" indent="0" algn="l">
              <a:buNone/>
            </a:pPr>
            <a:r>
              <a:rPr lang="en-US" sz="1800" dirty="0"/>
              <a:t>Other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 dirty="0"/>
              <a:t>Backup Manager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 dirty="0"/>
              <a:t>Documenter</a:t>
            </a:r>
          </a:p>
          <a:p>
            <a:pPr marL="454660" indent="-285750" algn="l">
              <a:buFont typeface="Arial"/>
              <a:buChar char="•"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ACA9D-7B77-4D42-5BCD-B817D65F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42" y="1513013"/>
            <a:ext cx="3026544" cy="3443998"/>
          </a:xfrm>
          <a:prstGeom prst="rect">
            <a:avLst/>
          </a:prstGeom>
          <a:effectLst>
            <a:outerShdw blurRad="139700" dist="266700" dir="2520000" sx="104000" sy="104000" algn="tl" rotWithShape="0">
              <a:prstClr val="black">
                <a:alpha val="49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612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8FB4-224C-4911-0DA3-BE148B2135CD}"/>
              </a:ext>
            </a:extLst>
          </p:cNvPr>
          <p:cNvSpPr/>
          <p:nvPr/>
        </p:nvSpPr>
        <p:spPr>
          <a:xfrm>
            <a:off x="796089" y="487680"/>
            <a:ext cx="10599821" cy="5792804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71F-A185-5EC6-3DBB-75D0A18A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577516"/>
            <a:ext cx="10272000" cy="731600"/>
          </a:xfrm>
        </p:spPr>
        <p:txBody>
          <a:bodyPr/>
          <a:lstStyle/>
          <a:p>
            <a:r>
              <a:rPr lang="en-US"/>
              <a:t>Juan Jacobo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C838-461D-D948-63E2-1E498DF7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947" y="1219280"/>
            <a:ext cx="5801747" cy="4649419"/>
          </a:xfrm>
        </p:spPr>
        <p:txBody>
          <a:bodyPr/>
          <a:lstStyle/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r>
              <a:rPr lang="en-US" sz="1800"/>
              <a:t>Major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Paperwork Leader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Programmer</a:t>
            </a:r>
          </a:p>
          <a:p>
            <a:pPr marL="454660" indent="-285750" algn="l">
              <a:buFont typeface="Arial"/>
              <a:buChar char="•"/>
            </a:pPr>
            <a:endParaRPr lang="en-US" sz="1800"/>
          </a:p>
          <a:p>
            <a:pPr marL="168910" indent="0" algn="l">
              <a:buNone/>
            </a:pPr>
            <a:r>
              <a:rPr lang="en-US" sz="1800"/>
              <a:t>Other Roles: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Documenter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Designer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Communicator</a:t>
            </a:r>
          </a:p>
          <a:p>
            <a:pPr marL="454660" indent="-285750" algn="l">
              <a:buFont typeface="Arial"/>
              <a:buChar char="•"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</p:txBody>
      </p:sp>
      <p:pic>
        <p:nvPicPr>
          <p:cNvPr id="8" name="Picture 7" descr="A person in a polo shirt&#10;&#10;Description automatically generated">
            <a:extLst>
              <a:ext uri="{FF2B5EF4-FFF2-40B4-BE49-F238E27FC236}">
                <a16:creationId xmlns:a16="http://schemas.microsoft.com/office/drawing/2014/main" id="{BF0B713D-A849-8377-1303-14A2BD2F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864" y="1398397"/>
            <a:ext cx="2537137" cy="3262033"/>
          </a:xfrm>
          <a:prstGeom prst="rect">
            <a:avLst/>
          </a:prstGeom>
          <a:effectLst>
            <a:outerShdw blurRad="152400" dist="165100" dir="4200000" sx="107000" sy="107000" algn="tl" rotWithShape="0">
              <a:prstClr val="black">
                <a:alpha val="38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424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8FB4-224C-4911-0DA3-BE148B2135CD}"/>
              </a:ext>
            </a:extLst>
          </p:cNvPr>
          <p:cNvSpPr/>
          <p:nvPr/>
        </p:nvSpPr>
        <p:spPr>
          <a:xfrm>
            <a:off x="796089" y="487680"/>
            <a:ext cx="10599821" cy="5792804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71F-A185-5EC6-3DBB-75D0A18A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577516"/>
            <a:ext cx="10272000" cy="731600"/>
          </a:xfrm>
        </p:spPr>
        <p:txBody>
          <a:bodyPr/>
          <a:lstStyle/>
          <a:p>
            <a:r>
              <a:rPr lang="en-US"/>
              <a:t>Rishi Pancholi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C838-461D-D948-63E2-1E498DF7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947" y="1219280"/>
            <a:ext cx="5801747" cy="4649419"/>
          </a:xfrm>
        </p:spPr>
        <p:txBody>
          <a:bodyPr/>
          <a:lstStyle/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r>
              <a:rPr lang="en-US" sz="1800"/>
              <a:t>Major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Backup Manager</a:t>
            </a:r>
          </a:p>
          <a:p>
            <a:pPr marL="454660" indent="-285750" algn="l">
              <a:buFont typeface="Arial"/>
              <a:buChar char="•"/>
            </a:pPr>
            <a:endParaRPr lang="en-US" sz="1800"/>
          </a:p>
          <a:p>
            <a:pPr marL="168910" indent="0" algn="l">
              <a:buNone/>
            </a:pPr>
            <a:r>
              <a:rPr lang="en-US" sz="1800"/>
              <a:t>Other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Designer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Documenter</a:t>
            </a:r>
          </a:p>
          <a:p>
            <a:pPr marL="454660" indent="-285750" algn="l">
              <a:buFont typeface="Arial"/>
              <a:buChar char="•"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</p:txBody>
      </p:sp>
      <p:pic>
        <p:nvPicPr>
          <p:cNvPr id="5" name="Picture 4" descr="A person with glasses smiling&#10;&#10;Description automatically generated">
            <a:extLst>
              <a:ext uri="{FF2B5EF4-FFF2-40B4-BE49-F238E27FC236}">
                <a16:creationId xmlns:a16="http://schemas.microsoft.com/office/drawing/2014/main" id="{C9CBF3F5-E7EF-990B-3B7E-17DDAD50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62" y="1546463"/>
            <a:ext cx="2482847" cy="3085621"/>
          </a:xfrm>
          <a:prstGeom prst="rect">
            <a:avLst/>
          </a:prstGeom>
          <a:effectLst>
            <a:outerShdw blurRad="127000" dist="228600" dir="3000000" sx="104000" sy="104000" algn="tl" rotWithShape="0">
              <a:prstClr val="black">
                <a:alpha val="39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990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8FB4-224C-4911-0DA3-BE148B2135CD}"/>
              </a:ext>
            </a:extLst>
          </p:cNvPr>
          <p:cNvSpPr/>
          <p:nvPr/>
        </p:nvSpPr>
        <p:spPr>
          <a:xfrm>
            <a:off x="796089" y="487680"/>
            <a:ext cx="10599821" cy="5792804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A371F-A185-5EC6-3DBB-75D0A18A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577516"/>
            <a:ext cx="10272000" cy="731600"/>
          </a:xfrm>
        </p:spPr>
        <p:txBody>
          <a:bodyPr/>
          <a:lstStyle/>
          <a:p>
            <a:r>
              <a:rPr lang="en-US"/>
              <a:t>Jorge Fuentes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C838-461D-D948-63E2-1E498DF7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947" y="1219280"/>
            <a:ext cx="5801747" cy="4649419"/>
          </a:xfrm>
        </p:spPr>
        <p:txBody>
          <a:bodyPr/>
          <a:lstStyle/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  <a:p>
            <a:pPr marL="168910" indent="0" algn="l">
              <a:buNone/>
            </a:pPr>
            <a:r>
              <a:rPr lang="en-US" sz="1800"/>
              <a:t>Major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Design Lead</a:t>
            </a:r>
          </a:p>
          <a:p>
            <a:pPr marL="454660" indent="-285750" algn="l">
              <a:buFont typeface="Arial"/>
              <a:buChar char="•"/>
            </a:pPr>
            <a:endParaRPr lang="en-US" sz="1800"/>
          </a:p>
          <a:p>
            <a:pPr marL="168910" indent="0" algn="l">
              <a:buNone/>
            </a:pPr>
            <a:r>
              <a:rPr lang="en-US" sz="1800"/>
              <a:t>Other Role: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Developer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Programmer</a:t>
            </a:r>
          </a:p>
          <a:p>
            <a:pPr marL="454660" indent="-285750" algn="l">
              <a:buFont typeface="Arial"/>
              <a:buChar char="•"/>
            </a:pPr>
            <a:r>
              <a:rPr lang="en-US" sz="1800"/>
              <a:t>Backup Manager</a:t>
            </a:r>
          </a:p>
          <a:p>
            <a:pPr marL="454660" indent="-285750" algn="l">
              <a:buFont typeface="Arial"/>
              <a:buChar char="•"/>
            </a:pPr>
            <a:endParaRPr lang="en-US" sz="1600"/>
          </a:p>
          <a:p>
            <a:pPr marL="168910" indent="0" algn="l">
              <a:buNone/>
            </a:pPr>
            <a:endParaRPr lang="en-US" sz="1600"/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90625D76-860C-4E6B-253C-ABC68119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839" y="1500627"/>
            <a:ext cx="2530144" cy="3373525"/>
          </a:xfrm>
          <a:prstGeom prst="rect">
            <a:avLst/>
          </a:prstGeom>
          <a:effectLst>
            <a:outerShdw blurRad="139700" dist="165100" dir="3600000" sx="106000" sy="106000" algn="tl" rotWithShape="0">
              <a:prstClr val="black">
                <a:alpha val="36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7930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923E-E875-233C-66CF-AB060EC4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684749"/>
            <a:ext cx="10416517" cy="889255"/>
          </a:xfrm>
        </p:spPr>
        <p:txBody>
          <a:bodyPr/>
          <a:lstStyle/>
          <a:p>
            <a:r>
              <a:rPr lang="en-US" sz="4000" dirty="0"/>
              <a:t>Mission and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A6AF-FC25-4A52-FBA3-64CBFF569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1361" y="1718614"/>
            <a:ext cx="3948124" cy="4259626"/>
          </a:xfrm>
        </p:spPr>
        <p:txBody>
          <a:bodyPr/>
          <a:lstStyle/>
          <a:p>
            <a:pPr marL="454660" indent="-28575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Student led company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4660" indent="-28575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simple but impactful software solutions to small companies 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4660" indent="-28575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 modern solutions to the business needs and requirements of clients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4660" indent="-28575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Extremely affordable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4660" indent="-28575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Helping our team members grow as developers.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phic 7" descr="Two circles, one solid and one filled with dots">
            <a:extLst>
              <a:ext uri="{FF2B5EF4-FFF2-40B4-BE49-F238E27FC236}">
                <a16:creationId xmlns:a16="http://schemas.microsoft.com/office/drawing/2014/main" id="{E81D4D9D-8981-FF54-8DBA-AE942FE0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5451" y="-1542066"/>
            <a:ext cx="1129863" cy="1129863"/>
          </a:xfrm>
          <a:prstGeom prst="rect">
            <a:avLst/>
          </a:prstGeom>
        </p:spPr>
      </p:pic>
      <p:pic>
        <p:nvPicPr>
          <p:cNvPr id="9" name="Graphic 8" descr="A circle filled with diagonal lines">
            <a:extLst>
              <a:ext uri="{FF2B5EF4-FFF2-40B4-BE49-F238E27FC236}">
                <a16:creationId xmlns:a16="http://schemas.microsoft.com/office/drawing/2014/main" id="{6BDA6E43-597C-7172-368B-ACD99427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5085" y="-1543708"/>
            <a:ext cx="1116725" cy="1116725"/>
          </a:xfrm>
          <a:prstGeom prst="rect">
            <a:avLst/>
          </a:prstGeom>
        </p:spPr>
      </p:pic>
      <p:pic>
        <p:nvPicPr>
          <p:cNvPr id="12" name="Picture 11" descr="A toy rocket flying out of the computer">
            <a:extLst>
              <a:ext uri="{FF2B5EF4-FFF2-40B4-BE49-F238E27FC236}">
                <a16:creationId xmlns:a16="http://schemas.microsoft.com/office/drawing/2014/main" id="{CB049BC5-5070-1FCC-C003-CDF1E3CF2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330" y="3715181"/>
            <a:ext cx="2910910" cy="194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Hand holding binoculars">
            <a:extLst>
              <a:ext uri="{FF2B5EF4-FFF2-40B4-BE49-F238E27FC236}">
                <a16:creationId xmlns:a16="http://schemas.microsoft.com/office/drawing/2014/main" id="{D1FD8489-AFB4-C9F2-E5A9-076C29295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815" y="1770431"/>
            <a:ext cx="2743199" cy="1825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887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18335C"/>
      </a:dk1>
      <a:lt1>
        <a:srgbClr val="254C8A"/>
      </a:lt1>
      <a:dk2>
        <a:srgbClr val="D8D8D8"/>
      </a:dk2>
      <a:lt2>
        <a:srgbClr val="D8D8D8"/>
      </a:lt2>
      <a:accent1>
        <a:srgbClr val="00206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C2D0852-6DEB-48CD-BBAD-943C8F76D19E}" vid="{54AA921F-8628-4F6C-9D2D-5C4A09A9608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275</Words>
  <Application>Microsoft Office PowerPoint</Application>
  <PresentationFormat>Widescreen</PresentationFormat>
  <Paragraphs>119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Anton</vt:lpstr>
      <vt:lpstr>Arial</vt:lpstr>
      <vt:lpstr>Calibri</vt:lpstr>
      <vt:lpstr>Loved by the King</vt:lpstr>
      <vt:lpstr>Mulish SemiBold</vt:lpstr>
      <vt:lpstr>Nunito Light</vt:lpstr>
      <vt:lpstr>Open Sans</vt:lpstr>
      <vt:lpstr>Proxima Nova</vt:lpstr>
      <vt:lpstr>PT Sans</vt:lpstr>
      <vt:lpstr>Raleway Black</vt:lpstr>
      <vt:lpstr>Roboto Condensed Light</vt:lpstr>
      <vt:lpstr>Rockwell Extra Bold</vt:lpstr>
      <vt:lpstr>Theme1</vt:lpstr>
      <vt:lpstr>Slidesgo Final Pages</vt:lpstr>
      <vt:lpstr>PowerPoint Presentation</vt:lpstr>
      <vt:lpstr>Agendas</vt:lpstr>
      <vt:lpstr>Our Team</vt:lpstr>
      <vt:lpstr>Subit Paudyal</vt:lpstr>
      <vt:lpstr>Philip Soriano</vt:lpstr>
      <vt:lpstr>Juan Jacobo</vt:lpstr>
      <vt:lpstr>Rishi Pancholi</vt:lpstr>
      <vt:lpstr>Jorge Fuentes</vt:lpstr>
      <vt:lpstr>Mission and Vision</vt:lpstr>
      <vt:lpstr>About the project</vt:lpstr>
      <vt:lpstr>Data Model</vt:lpstr>
      <vt:lpstr>Why US?</vt:lpstr>
      <vt:lpstr>KEY COMPONENTS FOR THE APPLICATION: </vt:lpstr>
      <vt:lpstr>MARKETING STRATEGIES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Fuentes</dc:creator>
  <cp:lastModifiedBy>Subit Paudyal</cp:lastModifiedBy>
  <cp:revision>47</cp:revision>
  <dcterms:created xsi:type="dcterms:W3CDTF">2023-09-14T04:24:42Z</dcterms:created>
  <dcterms:modified xsi:type="dcterms:W3CDTF">2023-09-18T03:33:10Z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11173510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